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3577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9337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076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1814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0913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7514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1171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3572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4615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74537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8949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682AD-DA9A-4593-B852-6C1DE159A5BC}" type="datetimeFigureOut">
              <a:rPr lang="ca-ES" smtClean="0"/>
              <a:t>09/03/2015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4DAB3-94E0-414F-8320-70FC3983C85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5117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PALABRAS CON –D / –Z FINAL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915816" y="4437112"/>
            <a:ext cx="5432648" cy="13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dirty="0" smtClean="0"/>
              <a:t>GRUPO: Montse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84101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Se escriben con –d final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5569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s-ES" dirty="0"/>
              <a:t> </a:t>
            </a:r>
            <a:r>
              <a:rPr lang="es-ES" dirty="0" smtClean="0"/>
              <a:t>Todos </a:t>
            </a:r>
            <a:r>
              <a:rPr lang="es-ES" dirty="0"/>
              <a:t>los sustantivos y adjetivos cuyo plural termina en </a:t>
            </a:r>
            <a:r>
              <a:rPr lang="es-ES" b="1" dirty="0"/>
              <a:t>–des</a:t>
            </a:r>
            <a:r>
              <a:rPr lang="es-ES" dirty="0"/>
              <a:t>: </a:t>
            </a:r>
            <a:r>
              <a:rPr lang="es-ES" dirty="0">
                <a:solidFill>
                  <a:srgbClr val="FF0000"/>
                </a:solidFill>
              </a:rPr>
              <a:t>pared, red, ciudad</a:t>
            </a:r>
            <a:r>
              <a:rPr lang="es-ES" dirty="0" smtClean="0"/>
              <a:t>.</a:t>
            </a:r>
          </a:p>
          <a:p>
            <a:pPr marL="0" lvl="0" indent="0">
              <a:buNone/>
            </a:pPr>
            <a:endParaRPr lang="ca-ES" dirty="0"/>
          </a:p>
          <a:p>
            <a:pPr lvl="0"/>
            <a:r>
              <a:rPr lang="es-ES" dirty="0"/>
              <a:t> </a:t>
            </a:r>
            <a:r>
              <a:rPr lang="es-ES" dirty="0" smtClean="0"/>
              <a:t>Todos </a:t>
            </a:r>
            <a:r>
              <a:rPr lang="es-ES" dirty="0"/>
              <a:t>los imperativos de la segunda persona del plural: </a:t>
            </a:r>
            <a:r>
              <a:rPr lang="es-ES" dirty="0">
                <a:solidFill>
                  <a:srgbClr val="FF0000"/>
                </a:solidFill>
              </a:rPr>
              <a:t>esperad, corred, subid</a:t>
            </a:r>
            <a:r>
              <a:rPr lang="es-ES" dirty="0" smtClean="0"/>
              <a:t>.</a:t>
            </a:r>
          </a:p>
          <a:p>
            <a:pPr marL="0" lvl="0" indent="0">
              <a:buNone/>
            </a:pPr>
            <a:endParaRPr lang="ca-ES" dirty="0"/>
          </a:p>
          <a:p>
            <a:pPr marL="0" lvl="0" indent="0">
              <a:buNone/>
            </a:pP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5278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a-ES" dirty="0" smtClean="0"/>
              <a:t>Se </a:t>
            </a:r>
            <a:r>
              <a:rPr lang="ca-ES" dirty="0" err="1" smtClean="0"/>
              <a:t>escriben</a:t>
            </a:r>
            <a:r>
              <a:rPr lang="ca-ES" dirty="0" smtClean="0"/>
              <a:t> con –z final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26208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s-ES" dirty="0"/>
              <a:t>las palabras </a:t>
            </a:r>
            <a:r>
              <a:rPr lang="es-ES" dirty="0" smtClean="0"/>
              <a:t>cuyo plural termina </a:t>
            </a:r>
            <a:r>
              <a:rPr lang="es-ES" dirty="0"/>
              <a:t>en –</a:t>
            </a:r>
            <a:r>
              <a:rPr lang="es-ES" dirty="0" smtClean="0"/>
              <a:t>ces: </a:t>
            </a:r>
            <a:r>
              <a:rPr lang="es-ES" dirty="0" smtClean="0">
                <a:solidFill>
                  <a:srgbClr val="FF0000"/>
                </a:solidFill>
              </a:rPr>
              <a:t>feliz, perdiz, nariz</a:t>
            </a:r>
            <a:r>
              <a:rPr lang="es-ES" dirty="0" smtClean="0"/>
              <a:t>.</a:t>
            </a:r>
            <a:endParaRPr lang="ca-ES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17570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Dictado de frases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s-ES" dirty="0" smtClean="0"/>
          </a:p>
          <a:p>
            <a:r>
              <a:rPr lang="es-ES" dirty="0" smtClean="0"/>
              <a:t>Hace</a:t>
            </a:r>
            <a:r>
              <a:rPr lang="es-ES" dirty="0" smtClean="0">
                <a:solidFill>
                  <a:srgbClr val="FF0000"/>
                </a:solidFill>
              </a:rPr>
              <a:t>d</a:t>
            </a:r>
            <a:r>
              <a:rPr lang="es-ES" dirty="0" smtClean="0"/>
              <a:t> los deberes antes de ver la televisión.</a:t>
            </a:r>
          </a:p>
          <a:p>
            <a:r>
              <a:rPr lang="es-ES" dirty="0" smtClean="0"/>
              <a:t>En su juventu</a:t>
            </a:r>
            <a:r>
              <a:rPr lang="es-ES" dirty="0">
                <a:solidFill>
                  <a:srgbClr val="FF0000"/>
                </a:solidFill>
              </a:rPr>
              <a:t>d</a:t>
            </a:r>
            <a:r>
              <a:rPr lang="es-ES" dirty="0" smtClean="0"/>
              <a:t> fue actri</a:t>
            </a:r>
            <a:r>
              <a:rPr lang="es-ES" dirty="0">
                <a:solidFill>
                  <a:srgbClr val="FF0000"/>
                </a:solidFill>
              </a:rPr>
              <a:t>z</a:t>
            </a:r>
            <a:r>
              <a:rPr lang="es-ES" dirty="0" smtClean="0"/>
              <a:t>.</a:t>
            </a:r>
          </a:p>
          <a:p>
            <a:r>
              <a:rPr lang="es-ES" dirty="0" smtClean="0"/>
              <a:t>Saltó la pare</a:t>
            </a:r>
            <a:r>
              <a:rPr lang="es-ES" dirty="0" smtClean="0">
                <a:solidFill>
                  <a:srgbClr val="FF0000"/>
                </a:solidFill>
              </a:rPr>
              <a:t>d</a:t>
            </a:r>
            <a:r>
              <a:rPr lang="es-ES" dirty="0" smtClean="0"/>
              <a:t> con facilida</a:t>
            </a:r>
            <a:r>
              <a:rPr lang="es-ES" dirty="0">
                <a:solidFill>
                  <a:srgbClr val="FF0000"/>
                </a:solidFill>
              </a:rPr>
              <a:t>d</a:t>
            </a:r>
            <a:r>
              <a:rPr lang="es-ES" dirty="0" smtClean="0"/>
              <a:t>.</a:t>
            </a:r>
          </a:p>
          <a:p>
            <a:r>
              <a:rPr lang="es-ES" dirty="0" smtClean="0"/>
              <a:t>i</a:t>
            </a:r>
            <a:r>
              <a:rPr lang="es-ES" dirty="0" smtClean="0">
                <a:solidFill>
                  <a:srgbClr val="FF0000"/>
                </a:solidFill>
              </a:rPr>
              <a:t>d</a:t>
            </a:r>
            <a:r>
              <a:rPr lang="es-ES" dirty="0" smtClean="0"/>
              <a:t> y conta</a:t>
            </a:r>
            <a:r>
              <a:rPr lang="es-ES" dirty="0">
                <a:solidFill>
                  <a:srgbClr val="FF0000"/>
                </a:solidFill>
              </a:rPr>
              <a:t>d</a:t>
            </a:r>
            <a:r>
              <a:rPr lang="es-ES" dirty="0" smtClean="0"/>
              <a:t> que habéis visto una perdi</a:t>
            </a:r>
            <a:r>
              <a:rPr lang="es-ES" dirty="0">
                <a:solidFill>
                  <a:srgbClr val="FF0000"/>
                </a:solidFill>
              </a:rPr>
              <a:t>z</a:t>
            </a:r>
            <a:r>
              <a:rPr lang="es-ES" dirty="0" smtClean="0"/>
              <a:t>.</a:t>
            </a:r>
          </a:p>
          <a:p>
            <a:r>
              <a:rPr lang="es-ES" dirty="0" smtClean="0"/>
              <a:t>Me hizo muy feli</a:t>
            </a:r>
            <a:r>
              <a:rPr lang="es-ES" dirty="0" smtClean="0">
                <a:solidFill>
                  <a:srgbClr val="FF0000"/>
                </a:solidFill>
              </a:rPr>
              <a:t>z</a:t>
            </a:r>
            <a:r>
              <a:rPr lang="es-ES" dirty="0" smtClean="0"/>
              <a:t> ser capa</a:t>
            </a:r>
            <a:r>
              <a:rPr lang="es-ES" dirty="0" smtClean="0">
                <a:solidFill>
                  <a:srgbClr val="FF0000"/>
                </a:solidFill>
              </a:rPr>
              <a:t>z</a:t>
            </a:r>
            <a:r>
              <a:rPr lang="es-ES" dirty="0" smtClean="0"/>
              <a:t> de cantar en público.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1445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118</Words>
  <Application>Microsoft Office PowerPoint</Application>
  <PresentationFormat>Presentación en pantalla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PALABRAS CON –D / –Z FINAL</vt:lpstr>
      <vt:lpstr>Se escriben con –d final</vt:lpstr>
      <vt:lpstr>Se escriben con –z final</vt:lpstr>
      <vt:lpstr>Dictado de frases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PALABRAS CON –D / –Z FINAL</dc:title>
  <dc:creator>Montse</dc:creator>
  <cp:lastModifiedBy>Montse</cp:lastModifiedBy>
  <cp:revision>5</cp:revision>
  <dcterms:created xsi:type="dcterms:W3CDTF">2015-02-01T23:27:10Z</dcterms:created>
  <dcterms:modified xsi:type="dcterms:W3CDTF">2015-03-09T01:44:26Z</dcterms:modified>
</cp:coreProperties>
</file>