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59" r:id="rId5"/>
    <p:sldId id="257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AC18F81E-167F-4DC2-B20F-D7A20CFF0E2A}" type="datetimeFigureOut">
              <a:rPr lang="ca-ES" smtClean="0"/>
              <a:t>16/11/2016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F9B313B5-D7CC-43EE-B00D-BB592018ACD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F81E-167F-4DC2-B20F-D7A20CFF0E2A}" type="datetimeFigureOut">
              <a:rPr lang="ca-ES" smtClean="0"/>
              <a:t>16/11/2016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313B5-D7CC-43EE-B00D-BB592018ACD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F81E-167F-4DC2-B20F-D7A20CFF0E2A}" type="datetimeFigureOut">
              <a:rPr lang="ca-ES" smtClean="0"/>
              <a:t>16/11/2016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313B5-D7CC-43EE-B00D-BB592018ACD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F81E-167F-4DC2-B20F-D7A20CFF0E2A}" type="datetimeFigureOut">
              <a:rPr lang="ca-ES" smtClean="0"/>
              <a:t>16/11/2016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313B5-D7CC-43EE-B00D-BB592018ACD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F81E-167F-4DC2-B20F-D7A20CFF0E2A}" type="datetimeFigureOut">
              <a:rPr lang="ca-ES" smtClean="0"/>
              <a:t>16/11/2016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313B5-D7CC-43EE-B00D-BB592018ACD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F81E-167F-4DC2-B20F-D7A20CFF0E2A}" type="datetimeFigureOut">
              <a:rPr lang="ca-ES" smtClean="0"/>
              <a:t>16/11/2016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313B5-D7CC-43EE-B00D-BB592018ACD7}" type="slidenum">
              <a:rPr lang="ca-ES" smtClean="0"/>
              <a:t>‹Nº›</a:t>
            </a:fld>
            <a:endParaRPr lang="ca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F81E-167F-4DC2-B20F-D7A20CFF0E2A}" type="datetimeFigureOut">
              <a:rPr lang="ca-ES" smtClean="0"/>
              <a:t>16/11/2016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313B5-D7CC-43EE-B00D-BB592018ACD7}" type="slidenum">
              <a:rPr lang="ca-ES" smtClean="0"/>
              <a:t>‹Nº›</a:t>
            </a:fld>
            <a:endParaRPr lang="ca-E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F81E-167F-4DC2-B20F-D7A20CFF0E2A}" type="datetimeFigureOut">
              <a:rPr lang="ca-ES" smtClean="0"/>
              <a:t>16/11/2016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313B5-D7CC-43EE-B00D-BB592018ACD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F81E-167F-4DC2-B20F-D7A20CFF0E2A}" type="datetimeFigureOut">
              <a:rPr lang="ca-ES" smtClean="0"/>
              <a:t>16/11/2016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313B5-D7CC-43EE-B00D-BB592018ACD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AC18F81E-167F-4DC2-B20F-D7A20CFF0E2A}" type="datetimeFigureOut">
              <a:rPr lang="ca-ES" smtClean="0"/>
              <a:t>16/11/2016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F9B313B5-D7CC-43EE-B00D-BB592018ACD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AC18F81E-167F-4DC2-B20F-D7A20CFF0E2A}" type="datetimeFigureOut">
              <a:rPr lang="ca-ES" smtClean="0"/>
              <a:t>16/11/2016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F9B313B5-D7CC-43EE-B00D-BB592018ACD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C18F81E-167F-4DC2-B20F-D7A20CFF0E2A}" type="datetimeFigureOut">
              <a:rPr lang="ca-ES" smtClean="0"/>
              <a:t>16/11/2016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F9B313B5-D7CC-43EE-B00D-BB592018ACD7}" type="slidenum">
              <a:rPr lang="ca-ES" smtClean="0"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46271" y="1340768"/>
            <a:ext cx="5723468" cy="1828090"/>
          </a:xfrm>
        </p:spPr>
        <p:txBody>
          <a:bodyPr/>
          <a:lstStyle/>
          <a:p>
            <a:r>
              <a:rPr lang="ca-ES" dirty="0" smtClean="0"/>
              <a:t>UNDER THE SEA</a:t>
            </a:r>
            <a:endParaRPr lang="ca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2857" y="3140968"/>
            <a:ext cx="5400600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51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FISH</a:t>
            </a:r>
            <a:endParaRPr lang="ca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708920"/>
            <a:ext cx="6104817" cy="2237885"/>
          </a:xfrm>
        </p:spPr>
      </p:pic>
    </p:spTree>
    <p:extLst>
      <p:ext uri="{BB962C8B-B14F-4D97-AF65-F5344CB8AC3E}">
        <p14:creationId xmlns:p14="http://schemas.microsoft.com/office/powerpoint/2010/main" val="382499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TURTLE</a:t>
            </a:r>
            <a:endParaRPr lang="ca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263411"/>
            <a:ext cx="5370459" cy="3181813"/>
          </a:xfrm>
        </p:spPr>
      </p:pic>
    </p:spTree>
    <p:extLst>
      <p:ext uri="{BB962C8B-B14F-4D97-AF65-F5344CB8AC3E}">
        <p14:creationId xmlns:p14="http://schemas.microsoft.com/office/powerpoint/2010/main" val="379469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LOBSTER</a:t>
            </a:r>
            <a:endParaRPr lang="ca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112302"/>
            <a:ext cx="5951646" cy="3332922"/>
          </a:xfrm>
        </p:spPr>
      </p:pic>
    </p:spTree>
    <p:extLst>
      <p:ext uri="{BB962C8B-B14F-4D97-AF65-F5344CB8AC3E}">
        <p14:creationId xmlns:p14="http://schemas.microsoft.com/office/powerpoint/2010/main" val="183539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SHRIMP</a:t>
            </a:r>
            <a:endParaRPr lang="ca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348880"/>
            <a:ext cx="5422726" cy="2906298"/>
          </a:xfrm>
        </p:spPr>
      </p:pic>
    </p:spTree>
    <p:extLst>
      <p:ext uri="{BB962C8B-B14F-4D97-AF65-F5344CB8AC3E}">
        <p14:creationId xmlns:p14="http://schemas.microsoft.com/office/powerpoint/2010/main" val="81413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WAVES</a:t>
            </a:r>
            <a:endParaRPr lang="ca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788286"/>
            <a:ext cx="5638829" cy="3514341"/>
          </a:xfrm>
        </p:spPr>
      </p:pic>
    </p:spTree>
    <p:extLst>
      <p:ext uri="{BB962C8B-B14F-4D97-AF65-F5344CB8AC3E}">
        <p14:creationId xmlns:p14="http://schemas.microsoft.com/office/powerpoint/2010/main" val="161681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SEA WEEDS</a:t>
            </a:r>
            <a:endParaRPr lang="ca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846104"/>
            <a:ext cx="3674169" cy="3657840"/>
          </a:xfrm>
        </p:spPr>
      </p:pic>
    </p:spTree>
    <p:extLst>
      <p:ext uri="{BB962C8B-B14F-4D97-AF65-F5344CB8AC3E}">
        <p14:creationId xmlns:p14="http://schemas.microsoft.com/office/powerpoint/2010/main" val="387587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CORAL</a:t>
            </a:r>
            <a:endParaRPr lang="ca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060848"/>
            <a:ext cx="5670413" cy="3096344"/>
          </a:xfrm>
        </p:spPr>
      </p:pic>
    </p:spTree>
    <p:extLst>
      <p:ext uri="{BB962C8B-B14F-4D97-AF65-F5344CB8AC3E}">
        <p14:creationId xmlns:p14="http://schemas.microsoft.com/office/powerpoint/2010/main" val="362035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OCTOPUS</a:t>
            </a:r>
            <a:endParaRPr lang="ca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2204864"/>
            <a:ext cx="3524820" cy="3111870"/>
          </a:xfrm>
        </p:spPr>
      </p:pic>
    </p:spTree>
    <p:extLst>
      <p:ext uri="{BB962C8B-B14F-4D97-AF65-F5344CB8AC3E}">
        <p14:creationId xmlns:p14="http://schemas.microsoft.com/office/powerpoint/2010/main" val="337557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STARFISH</a:t>
            </a:r>
            <a:endParaRPr lang="ca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060848"/>
            <a:ext cx="4568479" cy="2847256"/>
          </a:xfrm>
        </p:spPr>
      </p:pic>
    </p:spTree>
    <p:extLst>
      <p:ext uri="{BB962C8B-B14F-4D97-AF65-F5344CB8AC3E}">
        <p14:creationId xmlns:p14="http://schemas.microsoft.com/office/powerpoint/2010/main" val="131217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JELLYFISH</a:t>
            </a:r>
            <a:endParaRPr lang="ca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988840"/>
            <a:ext cx="5914943" cy="3312368"/>
          </a:xfrm>
        </p:spPr>
      </p:pic>
    </p:spTree>
    <p:extLst>
      <p:ext uri="{BB962C8B-B14F-4D97-AF65-F5344CB8AC3E}">
        <p14:creationId xmlns:p14="http://schemas.microsoft.com/office/powerpoint/2010/main" val="91022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DOLPHIN</a:t>
            </a:r>
            <a:endParaRPr lang="ca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060848"/>
            <a:ext cx="7010582" cy="2880320"/>
          </a:xfrm>
        </p:spPr>
      </p:pic>
    </p:spTree>
    <p:extLst>
      <p:ext uri="{BB962C8B-B14F-4D97-AF65-F5344CB8AC3E}">
        <p14:creationId xmlns:p14="http://schemas.microsoft.com/office/powerpoint/2010/main" val="140030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SHARK</a:t>
            </a:r>
            <a:endParaRPr lang="ca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916832"/>
            <a:ext cx="5574758" cy="3538588"/>
          </a:xfrm>
        </p:spPr>
      </p:pic>
    </p:spTree>
    <p:extLst>
      <p:ext uri="{BB962C8B-B14F-4D97-AF65-F5344CB8AC3E}">
        <p14:creationId xmlns:p14="http://schemas.microsoft.com/office/powerpoint/2010/main" val="191275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13</TotalTime>
  <Words>16</Words>
  <Application>Microsoft Office PowerPoint</Application>
  <PresentationFormat>Presentación en pantalla (4:3)</PresentationFormat>
  <Paragraphs>13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Chincheta</vt:lpstr>
      <vt:lpstr>UNDER THE SEA</vt:lpstr>
      <vt:lpstr>WAVES</vt:lpstr>
      <vt:lpstr>SEA WEEDS</vt:lpstr>
      <vt:lpstr>CORAL</vt:lpstr>
      <vt:lpstr>OCTOPUS</vt:lpstr>
      <vt:lpstr>STARFISH</vt:lpstr>
      <vt:lpstr>JELLYFISH</vt:lpstr>
      <vt:lpstr>DOLPHIN</vt:lpstr>
      <vt:lpstr>SHARK</vt:lpstr>
      <vt:lpstr>FISH</vt:lpstr>
      <vt:lpstr>TURTLE</vt:lpstr>
      <vt:lpstr>LOBSTER</vt:lpstr>
      <vt:lpstr>SHRIMP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 THE SEA</dc:title>
  <dc:creator>prof</dc:creator>
  <cp:lastModifiedBy>prof</cp:lastModifiedBy>
  <cp:revision>2</cp:revision>
  <dcterms:created xsi:type="dcterms:W3CDTF">2016-11-16T12:13:13Z</dcterms:created>
  <dcterms:modified xsi:type="dcterms:W3CDTF">2016-11-16T12:26:28Z</dcterms:modified>
</cp:coreProperties>
</file>