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BF4A5D7-A504-42CC-9802-5F84711AC4A1}" type="datetimeFigureOut">
              <a:rPr lang="es-ES" smtClean="0"/>
              <a:t>27/06/2017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1F1BE9-62F6-4B2B-8E85-5AA8E51A24E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79712" y="2204864"/>
            <a:ext cx="6172200" cy="1894362"/>
          </a:xfrm>
        </p:spPr>
        <p:txBody>
          <a:bodyPr>
            <a:noAutofit/>
          </a:bodyPr>
          <a:lstStyle/>
          <a:p>
            <a:r>
              <a:rPr lang="es-ES" sz="7200" dirty="0" smtClean="0"/>
              <a:t>NATURAL SHAPES</a:t>
            </a:r>
            <a:endParaRPr lang="es-ES" sz="7200" dirty="0"/>
          </a:p>
        </p:txBody>
      </p:sp>
      <p:pic>
        <p:nvPicPr>
          <p:cNvPr id="4" name="3 Imagen" descr="SHAP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3969568"/>
            <a:ext cx="3888432" cy="242342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619672" y="486916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/>
              <a:t>CHERRIES</a:t>
            </a:r>
            <a:endParaRPr lang="es-ES" sz="3600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212" y="2564904"/>
            <a:ext cx="3688274" cy="2319833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WHAT </a:t>
            </a:r>
            <a:r>
              <a:rPr lang="es-ES" b="1" dirty="0" smtClean="0">
                <a:solidFill>
                  <a:srgbClr val="FF0000"/>
                </a:solidFill>
              </a:rPr>
              <a:t>SHAPES</a:t>
            </a:r>
            <a:r>
              <a:rPr lang="es-ES" dirty="0" smtClean="0"/>
              <a:t> CAN YOU SEE?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530700"/>
            <a:ext cx="5832647" cy="4689448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WHAT </a:t>
            </a:r>
            <a:r>
              <a:rPr lang="ca-ES" dirty="0" smtClean="0">
                <a:solidFill>
                  <a:srgbClr val="FF0000"/>
                </a:solidFill>
              </a:rPr>
              <a:t>SHAPES</a:t>
            </a:r>
            <a:r>
              <a:rPr lang="ca-ES" dirty="0" smtClean="0"/>
              <a:t> CAN YOU SEE?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7709"/>
            <a:ext cx="7467600" cy="4858607"/>
          </a:xfrm>
        </p:spPr>
      </p:pic>
    </p:spTree>
    <p:extLst>
      <p:ext uri="{BB962C8B-B14F-4D97-AF65-F5344CB8AC3E}">
        <p14:creationId xmlns:p14="http://schemas.microsoft.com/office/powerpoint/2010/main" val="277228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SEE….</a:t>
            </a:r>
            <a:endParaRPr lang="es-ES" b="1" dirty="0"/>
          </a:p>
        </p:txBody>
      </p:sp>
      <p:pic>
        <p:nvPicPr>
          <p:cNvPr id="4" name="3 Marcador de contenido" descr="descarga (3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909887" y="1772817"/>
            <a:ext cx="4538165" cy="3154784"/>
          </a:xfrm>
        </p:spPr>
      </p:pic>
      <p:sp>
        <p:nvSpPr>
          <p:cNvPr id="5" name="4 CuadroTexto"/>
          <p:cNvSpPr txBox="1"/>
          <p:nvPr/>
        </p:nvSpPr>
        <p:spPr>
          <a:xfrm>
            <a:off x="1979712" y="5157192"/>
            <a:ext cx="4608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 smtClean="0"/>
              <a:t>A   LEMON</a:t>
            </a:r>
            <a:endParaRPr lang="es-ES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</a:t>
            </a:r>
            <a:endParaRPr lang="es-ES" b="1" dirty="0"/>
          </a:p>
        </p:txBody>
      </p:sp>
      <p:pic>
        <p:nvPicPr>
          <p:cNvPr id="4" name="3 Marcador de contenido" descr="descarga (4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143309" y="1412776"/>
            <a:ext cx="3108747" cy="3094930"/>
          </a:xfrm>
        </p:spPr>
      </p:pic>
      <p:sp>
        <p:nvSpPr>
          <p:cNvPr id="5" name="4 CuadroTexto"/>
          <p:cNvSpPr txBox="1"/>
          <p:nvPr/>
        </p:nvSpPr>
        <p:spPr>
          <a:xfrm>
            <a:off x="2987824" y="4365104"/>
            <a:ext cx="35283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AN    APPLE</a:t>
            </a:r>
            <a:endParaRPr lang="es-ES" sz="4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</a:t>
            </a:r>
            <a:endParaRPr lang="es-ES" b="1" dirty="0"/>
          </a:p>
        </p:txBody>
      </p:sp>
      <p:pic>
        <p:nvPicPr>
          <p:cNvPr id="4" name="3 Marcador de contenido" descr="descarga (5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186112" y="1556793"/>
            <a:ext cx="3194538" cy="3618458"/>
          </a:xfrm>
        </p:spPr>
      </p:pic>
      <p:sp>
        <p:nvSpPr>
          <p:cNvPr id="5" name="4 CuadroTexto"/>
          <p:cNvSpPr txBox="1"/>
          <p:nvPr/>
        </p:nvSpPr>
        <p:spPr>
          <a:xfrm>
            <a:off x="2483768" y="5589240"/>
            <a:ext cx="46805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A     PEAR</a:t>
            </a:r>
            <a:endParaRPr lang="es-ES" sz="4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</a:t>
            </a:r>
            <a:endParaRPr lang="es-ES" b="1" dirty="0"/>
          </a:p>
        </p:txBody>
      </p:sp>
      <p:pic>
        <p:nvPicPr>
          <p:cNvPr id="4" name="3 Marcador de contenido" descr="descarga (8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0" y="1844825"/>
            <a:ext cx="4149430" cy="3025626"/>
          </a:xfrm>
        </p:spPr>
      </p:pic>
      <p:sp>
        <p:nvSpPr>
          <p:cNvPr id="5" name="4 CuadroTexto"/>
          <p:cNvSpPr txBox="1"/>
          <p:nvPr/>
        </p:nvSpPr>
        <p:spPr>
          <a:xfrm>
            <a:off x="2411760" y="5373216"/>
            <a:ext cx="47525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A    LEAF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I can </a:t>
            </a:r>
            <a:r>
              <a:rPr lang="ca-ES" dirty="0" err="1" smtClean="0"/>
              <a:t>see</a:t>
            </a:r>
            <a:r>
              <a:rPr lang="ca-ES" dirty="0" smtClean="0"/>
              <a:t>...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512" y="2420888"/>
            <a:ext cx="3391096" cy="2540049"/>
          </a:xfrm>
        </p:spPr>
      </p:pic>
      <p:sp>
        <p:nvSpPr>
          <p:cNvPr id="5" name="4 CuadroTexto"/>
          <p:cNvSpPr txBox="1"/>
          <p:nvPr/>
        </p:nvSpPr>
        <p:spPr>
          <a:xfrm>
            <a:off x="2627784" y="5229200"/>
            <a:ext cx="41764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6600" dirty="0" smtClean="0"/>
              <a:t>GRAPES</a:t>
            </a:r>
            <a:endParaRPr lang="ca-ES" sz="6600" dirty="0"/>
          </a:p>
        </p:txBody>
      </p:sp>
    </p:spTree>
    <p:extLst>
      <p:ext uri="{BB962C8B-B14F-4D97-AF65-F5344CB8AC3E}">
        <p14:creationId xmlns:p14="http://schemas.microsoft.com/office/powerpoint/2010/main" val="151310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I CAN SEE...</a:t>
            </a:r>
            <a:endParaRPr lang="ca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772816"/>
            <a:ext cx="3487231" cy="2612057"/>
          </a:xfrm>
        </p:spPr>
      </p:pic>
      <p:sp>
        <p:nvSpPr>
          <p:cNvPr id="5" name="4 CuadroTexto"/>
          <p:cNvSpPr txBox="1"/>
          <p:nvPr/>
        </p:nvSpPr>
        <p:spPr>
          <a:xfrm>
            <a:off x="2483768" y="4653136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5400" dirty="0" smtClean="0"/>
              <a:t>BANANAS</a:t>
            </a:r>
            <a:endParaRPr lang="ca-ES" sz="5400" dirty="0"/>
          </a:p>
        </p:txBody>
      </p:sp>
    </p:spTree>
    <p:extLst>
      <p:ext uri="{BB962C8B-B14F-4D97-AF65-F5344CB8AC3E}">
        <p14:creationId xmlns:p14="http://schemas.microsoft.com/office/powerpoint/2010/main" val="767762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1143000"/>
          </a:xfrm>
        </p:spPr>
        <p:txBody>
          <a:bodyPr/>
          <a:lstStyle/>
          <a:p>
            <a:r>
              <a:rPr lang="es-ES" b="1" dirty="0" smtClean="0"/>
              <a:t>I CAN SEE</a:t>
            </a:r>
            <a:r>
              <a:rPr lang="es-ES" dirty="0" smtClean="0"/>
              <a:t>…</a:t>
            </a:r>
            <a:endParaRPr lang="es-ES" dirty="0"/>
          </a:p>
        </p:txBody>
      </p:sp>
      <p:pic>
        <p:nvPicPr>
          <p:cNvPr id="4" name="3 Marcador de contenido" descr="descarga (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686050" y="2060848"/>
            <a:ext cx="5407874" cy="2738164"/>
          </a:xfrm>
        </p:spPr>
      </p:pic>
      <p:sp>
        <p:nvSpPr>
          <p:cNvPr id="5" name="4 CuadroTexto"/>
          <p:cNvSpPr txBox="1"/>
          <p:nvPr/>
        </p:nvSpPr>
        <p:spPr>
          <a:xfrm>
            <a:off x="1547664" y="4869160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/>
              <a:t>A   CARROT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 CAN SEE…</a:t>
            </a:r>
            <a:endParaRPr lang="es-ES" b="1" dirty="0"/>
          </a:p>
        </p:txBody>
      </p:sp>
      <p:pic>
        <p:nvPicPr>
          <p:cNvPr id="4" name="3 Marcador de contenido" descr="descarga (10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81312" y="2132857"/>
            <a:ext cx="4171125" cy="2775694"/>
          </a:xfrm>
        </p:spPr>
      </p:pic>
      <p:sp>
        <p:nvSpPr>
          <p:cNvPr id="5" name="4 CuadroTexto"/>
          <p:cNvSpPr txBox="1"/>
          <p:nvPr/>
        </p:nvSpPr>
        <p:spPr>
          <a:xfrm>
            <a:off x="2699792" y="4941168"/>
            <a:ext cx="4248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A     FLOWER</a:t>
            </a:r>
            <a:endParaRPr lang="es-ES" sz="40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</TotalTime>
  <Words>65</Words>
  <Application>Microsoft Office PowerPoint</Application>
  <PresentationFormat>Presentación en pantalla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Mirador</vt:lpstr>
      <vt:lpstr>NATURAL SHAPES</vt:lpstr>
      <vt:lpstr>I CAN SEE….</vt:lpstr>
      <vt:lpstr>I CAN SEE…</vt:lpstr>
      <vt:lpstr>I CAN SEE…</vt:lpstr>
      <vt:lpstr>I CAN SEE…</vt:lpstr>
      <vt:lpstr>I can see...</vt:lpstr>
      <vt:lpstr>I CAN SEE...</vt:lpstr>
      <vt:lpstr>I CAN SEE…</vt:lpstr>
      <vt:lpstr>I CAN SEE…</vt:lpstr>
      <vt:lpstr>I CAN SEE…</vt:lpstr>
      <vt:lpstr>WHAT SHAPES CAN YOU SEE?</vt:lpstr>
      <vt:lpstr>WHAT SHAPES CAN YOU SEE?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SHAPES</dc:title>
  <dc:creator>Castell</dc:creator>
  <cp:lastModifiedBy>prof</cp:lastModifiedBy>
  <cp:revision>3</cp:revision>
  <dcterms:created xsi:type="dcterms:W3CDTF">2016-10-25T21:23:35Z</dcterms:created>
  <dcterms:modified xsi:type="dcterms:W3CDTF">2017-06-27T12:42:28Z</dcterms:modified>
</cp:coreProperties>
</file>