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FF"/>
    <a:srgbClr val="00FF00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A0787C-2EA7-44CD-A379-EBCEC0B5A62F}" type="datetimeFigureOut">
              <a:rPr lang="es-ES" smtClean="0"/>
              <a:pPr/>
              <a:t>10/02/2017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35DADFC-E59C-42F3-83F3-A1CC07522A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339914" cy="50006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062912" cy="4256107"/>
          </a:xfrm>
          <a:ln w="0">
            <a:noFill/>
          </a:ln>
        </p:spPr>
        <p:txBody>
          <a:bodyPr>
            <a:noAutofit/>
          </a:bodyPr>
          <a:lstStyle/>
          <a:p>
            <a:pPr algn="ctr"/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9600" dirty="0" smtClean="0">
                <a:solidFill>
                  <a:srgbClr val="9933FF"/>
                </a:solidFill>
              </a:rPr>
              <a:t/>
            </a:r>
            <a:br>
              <a:rPr lang="en-GB" sz="9600" dirty="0" smtClean="0">
                <a:solidFill>
                  <a:srgbClr val="9933FF"/>
                </a:solidFill>
              </a:rPr>
            </a:br>
            <a:r>
              <a:rPr lang="en-GB" sz="12000" dirty="0" smtClean="0">
                <a:ln w="34925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33FF"/>
                </a:solidFill>
              </a:rPr>
              <a:t>CLOTHES</a:t>
            </a:r>
            <a:r>
              <a:rPr lang="en-GB" sz="12000" dirty="0" smtClean="0">
                <a:ln w="34925">
                  <a:solidFill>
                    <a:schemeClr val="accent1">
                      <a:shade val="43000"/>
                    </a:schemeClr>
                  </a:solidFill>
                </a:ln>
              </a:rPr>
              <a:t> </a:t>
            </a:r>
            <a:r>
              <a:rPr lang="en-GB" sz="12000" dirty="0" smtClean="0">
                <a:ln w="47625">
                  <a:solidFill>
                    <a:schemeClr val="accent1">
                      <a:shade val="43000"/>
                    </a:schemeClr>
                  </a:solidFill>
                </a:ln>
              </a:rPr>
              <a:t>related to </a:t>
            </a:r>
            <a:r>
              <a:rPr lang="en-GB" sz="12000" dirty="0" smtClean="0">
                <a:ln w="47625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F0"/>
                </a:solidFill>
              </a:rPr>
              <a:t>WEATHER</a:t>
            </a:r>
            <a:r>
              <a:rPr lang="en-GB" sz="12000" dirty="0" smtClean="0"/>
              <a:t> </a:t>
            </a:r>
            <a:endParaRPr lang="en-GB" sz="12000" dirty="0"/>
          </a:p>
        </p:txBody>
      </p:sp>
      <p:pic>
        <p:nvPicPr>
          <p:cNvPr id="35844" name="Picture 4" descr="Resultado de imagen de tormenta dibu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5162"/>
            <a:ext cx="1357292" cy="1272838"/>
          </a:xfrm>
          <a:prstGeom prst="rect">
            <a:avLst/>
          </a:prstGeom>
          <a:noFill/>
        </p:spPr>
      </p:pic>
      <p:pic>
        <p:nvPicPr>
          <p:cNvPr id="35846" name="Picture 6" descr="Resultado de imagen de sol dibu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2363" cy="1066781"/>
          </a:xfrm>
          <a:prstGeom prst="rect">
            <a:avLst/>
          </a:prstGeom>
          <a:noFill/>
        </p:spPr>
      </p:pic>
      <p:pic>
        <p:nvPicPr>
          <p:cNvPr id="35848" name="Picture 8" descr="Resultado de imagen de pluja dibu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1425" y="0"/>
            <a:ext cx="1552575" cy="1219201"/>
          </a:xfrm>
          <a:prstGeom prst="rect">
            <a:avLst/>
          </a:prstGeom>
          <a:noFill/>
        </p:spPr>
      </p:pic>
      <p:pic>
        <p:nvPicPr>
          <p:cNvPr id="35850" name="Picture 10" descr="Resultado de imagen de viento dibuj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861" y="5643578"/>
            <a:ext cx="1655139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de seasons"/>
          <p:cNvPicPr/>
          <p:nvPr/>
        </p:nvPicPr>
        <p:blipFill>
          <a:blip r:embed="rId2">
            <a:lum bright="70000" contrast="-70000"/>
          </a:blip>
          <a:srcRect l="53765" t="52749" b="3160"/>
          <a:stretch>
            <a:fillRect/>
          </a:stretch>
        </p:blipFill>
        <p:spPr bwMode="auto">
          <a:xfrm>
            <a:off x="3286116" y="2357430"/>
            <a:ext cx="22265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86116" y="142852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solidFill>
                    <a:srgbClr val="00CC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Winter</a:t>
            </a:r>
            <a:endParaRPr lang="es-ES" sz="5400" b="1" cap="none" spc="0" dirty="0">
              <a:ln w="31550" cmpd="sng">
                <a:solidFill>
                  <a:srgbClr val="00CC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Llaves"/>
          <p:cNvSpPr/>
          <p:nvPr/>
        </p:nvSpPr>
        <p:spPr>
          <a:xfrm>
            <a:off x="3357554" y="1142984"/>
            <a:ext cx="2000264" cy="5357850"/>
          </a:xfrm>
          <a:prstGeom prst="bracePair">
            <a:avLst/>
          </a:prstGeom>
          <a:ln w="508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 l="30029" t="27816" r="47998" b="13461"/>
          <a:stretch>
            <a:fillRect/>
          </a:stretch>
        </p:blipFill>
        <p:spPr bwMode="auto">
          <a:xfrm>
            <a:off x="571472" y="1714488"/>
            <a:ext cx="2286016" cy="43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/>
          <a:srcRect l="33154" t="25755" r="47803" b="7280"/>
          <a:stretch>
            <a:fillRect/>
          </a:stretch>
        </p:blipFill>
        <p:spPr bwMode="auto">
          <a:xfrm>
            <a:off x="6000760" y="1643050"/>
            <a:ext cx="18573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de seasons"/>
          <p:cNvPicPr/>
          <p:nvPr/>
        </p:nvPicPr>
        <p:blipFill>
          <a:blip r:embed="rId2">
            <a:lum bright="70000" contrast="-70000"/>
          </a:blip>
          <a:srcRect l="1483" t="2954" r="52530" b="51250"/>
          <a:stretch>
            <a:fillRect/>
          </a:stretch>
        </p:blipFill>
        <p:spPr bwMode="auto">
          <a:xfrm>
            <a:off x="3357554" y="2714620"/>
            <a:ext cx="2214578" cy="221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86116" y="35716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Spring </a:t>
            </a:r>
            <a:endParaRPr lang="es-ES" sz="5400" b="1" cap="none" spc="0" dirty="0">
              <a:ln w="31550" cmpd="sng">
                <a:solidFill>
                  <a:srgbClr val="00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Llaves"/>
          <p:cNvSpPr/>
          <p:nvPr/>
        </p:nvSpPr>
        <p:spPr>
          <a:xfrm>
            <a:off x="3500430" y="1428736"/>
            <a:ext cx="2000264" cy="5357850"/>
          </a:xfrm>
          <a:prstGeom prst="bracePair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00FF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959" t="27816" r="47998" b="7280"/>
          <a:stretch>
            <a:fillRect/>
          </a:stretch>
        </p:blipFill>
        <p:spPr bwMode="auto">
          <a:xfrm>
            <a:off x="5929322" y="1500174"/>
            <a:ext cx="2428892" cy="48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0029" t="37088" r="47266" b="8310"/>
          <a:stretch>
            <a:fillRect/>
          </a:stretch>
        </p:blipFill>
        <p:spPr bwMode="auto">
          <a:xfrm>
            <a:off x="785786" y="2143116"/>
            <a:ext cx="22145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esultado de imagen de seasons"/>
          <p:cNvPicPr/>
          <p:nvPr/>
        </p:nvPicPr>
        <p:blipFill>
          <a:blip r:embed="rId2">
            <a:lum bright="70000" contrast="-70000"/>
          </a:blip>
          <a:srcRect l="51550" t="2939" b="50824"/>
          <a:stretch>
            <a:fillRect/>
          </a:stretch>
        </p:blipFill>
        <p:spPr bwMode="auto">
          <a:xfrm>
            <a:off x="3357554" y="2928934"/>
            <a:ext cx="2330250" cy="22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071802" y="285728"/>
            <a:ext cx="292740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Summer</a:t>
            </a:r>
            <a:endParaRPr lang="es-ES" sz="54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Llaves"/>
          <p:cNvSpPr/>
          <p:nvPr/>
        </p:nvSpPr>
        <p:spPr>
          <a:xfrm>
            <a:off x="3500430" y="1428736"/>
            <a:ext cx="2000264" cy="5357850"/>
          </a:xfrm>
          <a:prstGeom prst="bracePair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099" t="39148" r="47266" b="35096"/>
          <a:stretch>
            <a:fillRect/>
          </a:stretch>
        </p:blipFill>
        <p:spPr bwMode="auto">
          <a:xfrm>
            <a:off x="571472" y="2857496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33154" t="24244" r="47803" b="4670"/>
          <a:stretch>
            <a:fillRect/>
          </a:stretch>
        </p:blipFill>
        <p:spPr bwMode="auto">
          <a:xfrm>
            <a:off x="6143636" y="1714488"/>
            <a:ext cx="18573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de seasons"/>
          <p:cNvPicPr/>
          <p:nvPr/>
        </p:nvPicPr>
        <p:blipFill>
          <a:blip r:embed="rId2">
            <a:lum bright="70000" contrast="-70000"/>
          </a:blip>
          <a:srcRect l="2051" t="52460" r="51963" b="3450"/>
          <a:stretch>
            <a:fillRect/>
          </a:stretch>
        </p:blipFill>
        <p:spPr bwMode="auto">
          <a:xfrm>
            <a:off x="3428992" y="3000372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285984" y="285728"/>
            <a:ext cx="4506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Autumn</a:t>
            </a:r>
            <a:r>
              <a:rPr lang="es-ES" sz="5400" b="1" cap="none" spc="0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es-ES" sz="5400" b="1" cap="none" spc="0" dirty="0" err="1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fall</a:t>
            </a:r>
            <a:r>
              <a:rPr lang="es-ES" sz="5400" b="1" cap="none" spc="0" dirty="0" smtClean="0">
                <a:ln w="31550" cmpd="sng">
                  <a:solidFill>
                    <a:srgbClr val="FF66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es-ES" sz="5400" b="1" cap="none" spc="0" dirty="0">
              <a:ln w="31550" cmpd="sng">
                <a:solidFill>
                  <a:srgbClr val="FF66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Llaves"/>
          <p:cNvSpPr/>
          <p:nvPr/>
        </p:nvSpPr>
        <p:spPr>
          <a:xfrm>
            <a:off x="3500430" y="1428736"/>
            <a:ext cx="2000264" cy="5357850"/>
          </a:xfrm>
          <a:prstGeom prst="bracePair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0029" t="25755" r="45068" b="5219"/>
          <a:stretch>
            <a:fillRect/>
          </a:stretch>
        </p:blipFill>
        <p:spPr bwMode="auto">
          <a:xfrm>
            <a:off x="5857884" y="1785926"/>
            <a:ext cx="24288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4902" t="41209" r="44336" b="35096"/>
          <a:stretch>
            <a:fillRect/>
          </a:stretch>
        </p:blipFill>
        <p:spPr bwMode="auto">
          <a:xfrm>
            <a:off x="285720" y="3000372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418</TotalTime>
  <Words>7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        CLOTHES related to WEATHER 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 related to WEATHER</dc:title>
  <dc:creator>pc</dc:creator>
  <cp:lastModifiedBy>pc</cp:lastModifiedBy>
  <cp:revision>22</cp:revision>
  <dcterms:created xsi:type="dcterms:W3CDTF">2017-02-09T10:45:07Z</dcterms:created>
  <dcterms:modified xsi:type="dcterms:W3CDTF">2017-02-10T14:57:00Z</dcterms:modified>
</cp:coreProperties>
</file>