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14EE0-CE74-4C49-85F8-F53C8D868BEC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E372-5310-429B-8746-BC23B4B3F0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14EE0-CE74-4C49-85F8-F53C8D868BEC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E372-5310-429B-8746-BC23B4B3F0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14EE0-CE74-4C49-85F8-F53C8D868BEC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E372-5310-429B-8746-BC23B4B3F0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14EE0-CE74-4C49-85F8-F53C8D868BEC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E372-5310-429B-8746-BC23B4B3F0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14EE0-CE74-4C49-85F8-F53C8D868BEC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E372-5310-429B-8746-BC23B4B3F0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14EE0-CE74-4C49-85F8-F53C8D868BEC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E372-5310-429B-8746-BC23B4B3F0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14EE0-CE74-4C49-85F8-F53C8D868BEC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E372-5310-429B-8746-BC23B4B3F0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14EE0-CE74-4C49-85F8-F53C8D868BEC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E372-5310-429B-8746-BC23B4B3F0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14EE0-CE74-4C49-85F8-F53C8D868BEC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E372-5310-429B-8746-BC23B4B3F0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14EE0-CE74-4C49-85F8-F53C8D868BEC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E372-5310-429B-8746-BC23B4B3F0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14EE0-CE74-4C49-85F8-F53C8D868BEC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E372-5310-429B-8746-BC23B4B3F0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14EE0-CE74-4C49-85F8-F53C8D868BEC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EE372-5310-429B-8746-BC23B4B3F0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9600" dirty="0" smtClean="0">
                <a:latin typeface="Bauhaus 93" pitchFamily="82" charset="0"/>
              </a:rPr>
              <a:t>PERSONAL PRONOUNS</a:t>
            </a:r>
            <a:endParaRPr lang="es-ES" sz="9600" dirty="0">
              <a:latin typeface="Bauhaus 93" pitchFamily="82" charset="0"/>
            </a:endParaRPr>
          </a:p>
        </p:txBody>
      </p:sp>
      <p:pic>
        <p:nvPicPr>
          <p:cNvPr id="3074" name="Picture 2" descr="http://www.escolamasclariana.cat/wp-content/themes/twentytwelve_child/img/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38925" y="1"/>
            <a:ext cx="2505075" cy="1071546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142845" y="214290"/>
            <a:ext cx="264320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A THOUSAND WORDS</a:t>
            </a:r>
          </a:p>
          <a:p>
            <a:pPr algn="ctr"/>
            <a:r>
              <a:rPr lang="es-E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2</a:t>
            </a:r>
            <a:r>
              <a:rPr lang="en-US" b="1" spc="50" baseline="3000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nd</a:t>
            </a:r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CYCLE</a:t>
            </a:r>
            <a:endParaRPr lang="es-ES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ingdigi.files.wordpress.com/2015/10/feature-image-lingdigi-wa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70" y="214290"/>
            <a:ext cx="8534710" cy="646295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Personal </a:t>
            </a:r>
            <a:r>
              <a:rPr lang="es-ES" dirty="0" err="1" smtClean="0"/>
              <a:t>Pronouns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sz="3600" b="1" dirty="0" smtClean="0"/>
              <a:t>pronoun</a:t>
            </a:r>
            <a:r>
              <a:rPr lang="en-US" dirty="0" smtClean="0"/>
              <a:t> is a word that we use in the place of a person, a place, an animal or an idea:</a:t>
            </a:r>
          </a:p>
          <a:p>
            <a:endParaRPr lang="en-US" dirty="0"/>
          </a:p>
          <a:p>
            <a:pPr>
              <a:buNone/>
            </a:pPr>
            <a:r>
              <a:rPr lang="en-US" b="1" dirty="0" smtClean="0"/>
              <a:t>I </a:t>
            </a:r>
            <a:r>
              <a:rPr lang="en-US" sz="2800" dirty="0" smtClean="0"/>
              <a:t>am</a:t>
            </a:r>
            <a:r>
              <a:rPr lang="en-US" dirty="0" smtClean="0"/>
              <a:t> </a:t>
            </a:r>
            <a:r>
              <a:rPr lang="en-US" sz="2800" dirty="0" smtClean="0"/>
              <a:t>from</a:t>
            </a:r>
            <a:r>
              <a:rPr lang="en-US" dirty="0" smtClean="0"/>
              <a:t> </a:t>
            </a:r>
            <a:r>
              <a:rPr lang="en-US" sz="2800" dirty="0" err="1" smtClean="0"/>
              <a:t>Cambrils</a:t>
            </a:r>
            <a:r>
              <a:rPr lang="en-US" sz="2800" dirty="0" smtClean="0"/>
              <a:t> 	</a:t>
            </a:r>
            <a:r>
              <a:rPr lang="en-US" b="1" dirty="0" smtClean="0"/>
              <a:t>JO</a:t>
            </a:r>
            <a:r>
              <a:rPr lang="en-US" sz="2800" dirty="0" smtClean="0"/>
              <a:t> </a:t>
            </a:r>
            <a:r>
              <a:rPr lang="en-US" sz="2800" dirty="0" err="1" smtClean="0"/>
              <a:t>sóc</a:t>
            </a:r>
            <a:r>
              <a:rPr lang="en-US" sz="2800" dirty="0" smtClean="0"/>
              <a:t> de </a:t>
            </a:r>
            <a:r>
              <a:rPr lang="en-US" sz="2800" dirty="0" err="1" smtClean="0"/>
              <a:t>Cambrils</a:t>
            </a:r>
            <a:endParaRPr lang="en-US" sz="2800" dirty="0" smtClean="0"/>
          </a:p>
          <a:p>
            <a:pPr>
              <a:buNone/>
            </a:pPr>
            <a:r>
              <a:rPr lang="en-US" b="1" dirty="0" smtClean="0"/>
              <a:t>You</a:t>
            </a:r>
            <a:r>
              <a:rPr lang="en-US" sz="2800" dirty="0" smtClean="0"/>
              <a:t> are friends		</a:t>
            </a:r>
            <a:r>
              <a:rPr lang="en-US" b="1" dirty="0" smtClean="0"/>
              <a:t>VOSALTRES</a:t>
            </a:r>
            <a:r>
              <a:rPr lang="en-US" sz="2800" dirty="0" smtClean="0"/>
              <a:t> </a:t>
            </a:r>
            <a:r>
              <a:rPr lang="en-US" sz="2800" dirty="0" err="1" smtClean="0"/>
              <a:t>sou</a:t>
            </a:r>
            <a:r>
              <a:rPr lang="en-US" sz="2800" dirty="0" smtClean="0"/>
              <a:t> </a:t>
            </a:r>
            <a:r>
              <a:rPr lang="en-US" sz="2800" dirty="0" err="1" smtClean="0"/>
              <a:t>amics</a:t>
            </a: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b="1" dirty="0" smtClean="0"/>
              <a:t>It</a:t>
            </a:r>
            <a:r>
              <a:rPr lang="en-US" sz="2800" dirty="0" smtClean="0"/>
              <a:t> is my dog 		“</a:t>
            </a:r>
            <a:r>
              <a:rPr lang="en-US" b="1" dirty="0" err="1" smtClean="0"/>
              <a:t>Allò</a:t>
            </a:r>
            <a:r>
              <a:rPr lang="en-US" sz="2800" dirty="0" smtClean="0"/>
              <a:t>” </a:t>
            </a:r>
            <a:r>
              <a:rPr lang="en-US" sz="2800" dirty="0" err="1" smtClean="0"/>
              <a:t>és</a:t>
            </a:r>
            <a:r>
              <a:rPr lang="en-US" sz="2800" dirty="0" smtClean="0"/>
              <a:t> el </a:t>
            </a:r>
            <a:r>
              <a:rPr lang="en-US" sz="2800" dirty="0" err="1" smtClean="0"/>
              <a:t>meu</a:t>
            </a:r>
            <a:r>
              <a:rPr lang="en-US" sz="2800" dirty="0" smtClean="0"/>
              <a:t> </a:t>
            </a:r>
            <a:r>
              <a:rPr lang="en-US" sz="2800" dirty="0" err="1" smtClean="0"/>
              <a:t>gos</a:t>
            </a:r>
            <a:endParaRPr lang="en-US" sz="2800" dirty="0" smtClean="0"/>
          </a:p>
          <a:p>
            <a:pPr>
              <a:buNone/>
            </a:pPr>
            <a:r>
              <a:rPr lang="en-US" b="1" dirty="0" smtClean="0"/>
              <a:t>It</a:t>
            </a:r>
            <a:r>
              <a:rPr lang="en-US" sz="2800" dirty="0" smtClean="0"/>
              <a:t>’s a photo of my parents 	“</a:t>
            </a:r>
            <a:r>
              <a:rPr lang="en-US" b="1" dirty="0" err="1" smtClean="0"/>
              <a:t>Allò</a:t>
            </a:r>
            <a:r>
              <a:rPr lang="en-US" sz="2800" dirty="0" smtClean="0"/>
              <a:t>” </a:t>
            </a:r>
            <a:r>
              <a:rPr lang="en-US" sz="2800" dirty="0" err="1" smtClean="0"/>
              <a:t>és</a:t>
            </a:r>
            <a:r>
              <a:rPr lang="en-US" sz="2800" dirty="0" smtClean="0"/>
              <a:t>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foto</a:t>
            </a:r>
            <a:r>
              <a:rPr lang="en-US" sz="2800" dirty="0" smtClean="0"/>
              <a:t> </a:t>
            </a:r>
            <a:r>
              <a:rPr lang="en-US" sz="2800" dirty="0" err="1" smtClean="0"/>
              <a:t>dels</a:t>
            </a:r>
            <a:r>
              <a:rPr lang="en-US" sz="2800" dirty="0" smtClean="0"/>
              <a:t> 					</a:t>
            </a:r>
            <a:r>
              <a:rPr lang="en-US" sz="2800" dirty="0" err="1" smtClean="0"/>
              <a:t>meus</a:t>
            </a:r>
            <a:r>
              <a:rPr lang="en-US" sz="2800" dirty="0" smtClean="0"/>
              <a:t> pares</a:t>
            </a:r>
            <a:endParaRPr lang="en-US" sz="2800" dirty="0"/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3571868" y="385762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 de flecha"/>
          <p:cNvCxnSpPr/>
          <p:nvPr/>
        </p:nvCxnSpPr>
        <p:spPr>
          <a:xfrm>
            <a:off x="3000364" y="4357694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2285984" y="4929198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4429124" y="550070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PERSONAL PRONOUNS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329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I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JO</a:t>
                      </a:r>
                      <a:endParaRPr lang="es-E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YOU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TU </a:t>
                      </a:r>
                      <a:endParaRPr lang="es-E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HE 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ELL </a:t>
                      </a:r>
                      <a:endParaRPr lang="es-E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SHE 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ELLA</a:t>
                      </a:r>
                      <a:endParaRPr lang="es-E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IT 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ALLÒ </a:t>
                      </a:r>
                      <a:endParaRPr lang="es-E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WE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NOSALTRES </a:t>
                      </a:r>
                      <a:endParaRPr lang="es-E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YOU 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VOSALTRES</a:t>
                      </a:r>
                      <a:r>
                        <a:rPr lang="es-ES" sz="3200" b="1" baseline="0" dirty="0" smtClean="0"/>
                        <a:t> </a:t>
                      </a:r>
                      <a:endParaRPr lang="es-E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THEY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ELLS</a:t>
                      </a:r>
                      <a:endParaRPr lang="es-ES" sz="32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newsflash/>
  </p:transition>
</p:sld>
</file>

<file path=ppt/theme/theme1.xml><?xml version="1.0" encoding="utf-8"?>
<a:theme xmlns:a="http://schemas.openxmlformats.org/drawingml/2006/main" name="Tema de Office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56</Words>
  <Application>Microsoft Office PowerPoint</Application>
  <PresentationFormat>Presentación en pantalla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PERSONAL PRONOUNS</vt:lpstr>
      <vt:lpstr>Diapositiva 2</vt:lpstr>
      <vt:lpstr>Personal Pronouns</vt:lpstr>
      <vt:lpstr>PERSONAL PRONOUNS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pc</dc:creator>
  <cp:lastModifiedBy>pc</cp:lastModifiedBy>
  <cp:revision>4</cp:revision>
  <dcterms:created xsi:type="dcterms:W3CDTF">2016-05-17T08:18:43Z</dcterms:created>
  <dcterms:modified xsi:type="dcterms:W3CDTF">2016-05-17T08:58:32Z</dcterms:modified>
</cp:coreProperties>
</file>