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66" r:id="rId4"/>
    <p:sldId id="262" r:id="rId5"/>
    <p:sldId id="261" r:id="rId6"/>
    <p:sldId id="267" r:id="rId7"/>
    <p:sldId id="268" r:id="rId8"/>
    <p:sldId id="260" r:id="rId9"/>
    <p:sldId id="265" r:id="rId10"/>
    <p:sldId id="270" r:id="rId11"/>
    <p:sldId id="27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21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FE3219-8E4C-43FB-ADA7-87B46CD0B053}" type="datetimeFigureOut">
              <a:rPr lang="es-ES" smtClean="0"/>
              <a:t>11/02/2015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42BF2A-8E16-4C11-AB40-5BE383B47A88}" type="slidenum">
              <a:rPr lang="es-ES" smtClean="0"/>
              <a:t>‹Nº›</a:t>
            </a:fld>
            <a:endParaRPr lang="es-ES"/>
          </a:p>
        </p:txBody>
      </p:sp>
    </p:spTree>
    <p:extLst>
      <p:ext uri="{BB962C8B-B14F-4D97-AF65-F5344CB8AC3E}">
        <p14:creationId xmlns:p14="http://schemas.microsoft.com/office/powerpoint/2010/main" val="61491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042BF2A-8E16-4C11-AB40-5BE383B47A88}" type="slidenum">
              <a:rPr lang="es-ES" smtClean="0"/>
              <a:t>1</a:t>
            </a:fld>
            <a:endParaRPr lang="es-ES"/>
          </a:p>
        </p:txBody>
      </p:sp>
    </p:spTree>
    <p:extLst>
      <p:ext uri="{BB962C8B-B14F-4D97-AF65-F5344CB8AC3E}">
        <p14:creationId xmlns:p14="http://schemas.microsoft.com/office/powerpoint/2010/main" val="60735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168D47-5C75-43C5-B4B7-3595176C5FF3}" type="datetimeFigureOut">
              <a:rPr lang="en-GB" smtClean="0"/>
              <a:pPr/>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EB2FD-9886-4EB4-886C-B52F8B4F8CCF}" type="slidenum">
              <a:rPr lang="en-GB" smtClean="0"/>
              <a:pPr/>
              <a:t>‹Nº›</a:t>
            </a:fld>
            <a:endParaRPr lang="en-GB"/>
          </a:p>
        </p:txBody>
      </p:sp>
    </p:spTree>
    <p:extLst>
      <p:ext uri="{BB962C8B-B14F-4D97-AF65-F5344CB8AC3E}">
        <p14:creationId xmlns:p14="http://schemas.microsoft.com/office/powerpoint/2010/main" val="227327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168D47-5C75-43C5-B4B7-3595176C5FF3}" type="datetimeFigureOut">
              <a:rPr lang="en-GB" smtClean="0"/>
              <a:pPr/>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EB2FD-9886-4EB4-886C-B52F8B4F8CCF}" type="slidenum">
              <a:rPr lang="en-GB" smtClean="0"/>
              <a:pPr/>
              <a:t>‹Nº›</a:t>
            </a:fld>
            <a:endParaRPr lang="en-GB"/>
          </a:p>
        </p:txBody>
      </p:sp>
    </p:spTree>
    <p:extLst>
      <p:ext uri="{BB962C8B-B14F-4D97-AF65-F5344CB8AC3E}">
        <p14:creationId xmlns:p14="http://schemas.microsoft.com/office/powerpoint/2010/main" val="1990431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168D47-5C75-43C5-B4B7-3595176C5FF3}" type="datetimeFigureOut">
              <a:rPr lang="en-GB" smtClean="0"/>
              <a:pPr/>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EB2FD-9886-4EB4-886C-B52F8B4F8CCF}" type="slidenum">
              <a:rPr lang="en-GB" smtClean="0"/>
              <a:pPr/>
              <a:t>‹Nº›</a:t>
            </a:fld>
            <a:endParaRPr lang="en-GB"/>
          </a:p>
        </p:txBody>
      </p:sp>
    </p:spTree>
    <p:extLst>
      <p:ext uri="{BB962C8B-B14F-4D97-AF65-F5344CB8AC3E}">
        <p14:creationId xmlns:p14="http://schemas.microsoft.com/office/powerpoint/2010/main" val="415548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168D47-5C75-43C5-B4B7-3595176C5FF3}" type="datetimeFigureOut">
              <a:rPr lang="en-GB" smtClean="0"/>
              <a:pPr/>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EB2FD-9886-4EB4-886C-B52F8B4F8CCF}" type="slidenum">
              <a:rPr lang="en-GB" smtClean="0"/>
              <a:pPr/>
              <a:t>‹Nº›</a:t>
            </a:fld>
            <a:endParaRPr lang="en-GB"/>
          </a:p>
        </p:txBody>
      </p:sp>
    </p:spTree>
    <p:extLst>
      <p:ext uri="{BB962C8B-B14F-4D97-AF65-F5344CB8AC3E}">
        <p14:creationId xmlns:p14="http://schemas.microsoft.com/office/powerpoint/2010/main" val="190643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68D47-5C75-43C5-B4B7-3595176C5FF3}" type="datetimeFigureOut">
              <a:rPr lang="en-GB" smtClean="0"/>
              <a:pPr/>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EB2FD-9886-4EB4-886C-B52F8B4F8CCF}" type="slidenum">
              <a:rPr lang="en-GB" smtClean="0"/>
              <a:pPr/>
              <a:t>‹Nº›</a:t>
            </a:fld>
            <a:endParaRPr lang="en-GB"/>
          </a:p>
        </p:txBody>
      </p:sp>
    </p:spTree>
    <p:extLst>
      <p:ext uri="{BB962C8B-B14F-4D97-AF65-F5344CB8AC3E}">
        <p14:creationId xmlns:p14="http://schemas.microsoft.com/office/powerpoint/2010/main" val="198512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168D47-5C75-43C5-B4B7-3595176C5FF3}" type="datetimeFigureOut">
              <a:rPr lang="en-GB" smtClean="0"/>
              <a:pPr/>
              <a:t>11/02/2015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EB2FD-9886-4EB4-886C-B52F8B4F8CCF}" type="slidenum">
              <a:rPr lang="en-GB" smtClean="0"/>
              <a:pPr/>
              <a:t>‹Nº›</a:t>
            </a:fld>
            <a:endParaRPr lang="en-GB"/>
          </a:p>
        </p:txBody>
      </p:sp>
    </p:spTree>
    <p:extLst>
      <p:ext uri="{BB962C8B-B14F-4D97-AF65-F5344CB8AC3E}">
        <p14:creationId xmlns:p14="http://schemas.microsoft.com/office/powerpoint/2010/main" val="411230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168D47-5C75-43C5-B4B7-3595176C5FF3}" type="datetimeFigureOut">
              <a:rPr lang="en-GB" smtClean="0"/>
              <a:pPr/>
              <a:t>11/02/2015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9EB2FD-9886-4EB4-886C-B52F8B4F8CCF}" type="slidenum">
              <a:rPr lang="en-GB" smtClean="0"/>
              <a:pPr/>
              <a:t>‹Nº›</a:t>
            </a:fld>
            <a:endParaRPr lang="en-GB"/>
          </a:p>
        </p:txBody>
      </p:sp>
    </p:spTree>
    <p:extLst>
      <p:ext uri="{BB962C8B-B14F-4D97-AF65-F5344CB8AC3E}">
        <p14:creationId xmlns:p14="http://schemas.microsoft.com/office/powerpoint/2010/main" val="374273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168D47-5C75-43C5-B4B7-3595176C5FF3}" type="datetimeFigureOut">
              <a:rPr lang="en-GB" smtClean="0"/>
              <a:pPr/>
              <a:t>11/02/2015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9EB2FD-9886-4EB4-886C-B52F8B4F8CCF}" type="slidenum">
              <a:rPr lang="en-GB" smtClean="0"/>
              <a:pPr/>
              <a:t>‹Nº›</a:t>
            </a:fld>
            <a:endParaRPr lang="en-GB"/>
          </a:p>
        </p:txBody>
      </p:sp>
    </p:spTree>
    <p:extLst>
      <p:ext uri="{BB962C8B-B14F-4D97-AF65-F5344CB8AC3E}">
        <p14:creationId xmlns:p14="http://schemas.microsoft.com/office/powerpoint/2010/main" val="423521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68D47-5C75-43C5-B4B7-3595176C5FF3}" type="datetimeFigureOut">
              <a:rPr lang="en-GB" smtClean="0"/>
              <a:pPr/>
              <a:t>11/02/2015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9EB2FD-9886-4EB4-886C-B52F8B4F8CCF}" type="slidenum">
              <a:rPr lang="en-GB" smtClean="0"/>
              <a:pPr/>
              <a:t>‹Nº›</a:t>
            </a:fld>
            <a:endParaRPr lang="en-GB"/>
          </a:p>
        </p:txBody>
      </p:sp>
    </p:spTree>
    <p:extLst>
      <p:ext uri="{BB962C8B-B14F-4D97-AF65-F5344CB8AC3E}">
        <p14:creationId xmlns:p14="http://schemas.microsoft.com/office/powerpoint/2010/main" val="233609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68D47-5C75-43C5-B4B7-3595176C5FF3}" type="datetimeFigureOut">
              <a:rPr lang="en-GB" smtClean="0"/>
              <a:pPr/>
              <a:t>11/02/2015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EB2FD-9886-4EB4-886C-B52F8B4F8CCF}" type="slidenum">
              <a:rPr lang="en-GB" smtClean="0"/>
              <a:pPr/>
              <a:t>‹Nº›</a:t>
            </a:fld>
            <a:endParaRPr lang="en-GB"/>
          </a:p>
        </p:txBody>
      </p:sp>
    </p:spTree>
    <p:extLst>
      <p:ext uri="{BB962C8B-B14F-4D97-AF65-F5344CB8AC3E}">
        <p14:creationId xmlns:p14="http://schemas.microsoft.com/office/powerpoint/2010/main" val="121268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68D47-5C75-43C5-B4B7-3595176C5FF3}" type="datetimeFigureOut">
              <a:rPr lang="en-GB" smtClean="0"/>
              <a:pPr/>
              <a:t>11/02/2015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EB2FD-9886-4EB4-886C-B52F8B4F8CCF}" type="slidenum">
              <a:rPr lang="en-GB" smtClean="0"/>
              <a:pPr/>
              <a:t>‹Nº›</a:t>
            </a:fld>
            <a:endParaRPr lang="en-GB"/>
          </a:p>
        </p:txBody>
      </p:sp>
    </p:spTree>
    <p:extLst>
      <p:ext uri="{BB962C8B-B14F-4D97-AF65-F5344CB8AC3E}">
        <p14:creationId xmlns:p14="http://schemas.microsoft.com/office/powerpoint/2010/main" val="1832577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68D47-5C75-43C5-B4B7-3595176C5FF3}" type="datetimeFigureOut">
              <a:rPr lang="en-GB" smtClean="0"/>
              <a:pPr/>
              <a:t>11/02/2015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EB2FD-9886-4EB4-886C-B52F8B4F8CCF}" type="slidenum">
              <a:rPr lang="en-GB" smtClean="0"/>
              <a:pPr/>
              <a:t>‹Nº›</a:t>
            </a:fld>
            <a:endParaRPr lang="en-GB"/>
          </a:p>
        </p:txBody>
      </p:sp>
    </p:spTree>
    <p:extLst>
      <p:ext uri="{BB962C8B-B14F-4D97-AF65-F5344CB8AC3E}">
        <p14:creationId xmlns:p14="http://schemas.microsoft.com/office/powerpoint/2010/main" val="1749384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69AMMX5_0j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ePdmXXA9sP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s://encrypted-tbn0.gstatic.com/images?q=tbn:ANd9GcRcPTTqSLZKrPJ0OFIm7S702IZfyGQWlAzGFcI53TQYPVKigrdT"/>
          <p:cNvPicPr>
            <a:picLocks noChangeAspect="1" noChangeArrowheads="1"/>
          </p:cNvPicPr>
          <p:nvPr/>
        </p:nvPicPr>
        <p:blipFill>
          <a:blip r:embed="rId3"/>
          <a:srcRect/>
          <a:stretch>
            <a:fillRect/>
          </a:stretch>
        </p:blipFill>
        <p:spPr bwMode="auto">
          <a:xfrm>
            <a:off x="214282" y="1357298"/>
            <a:ext cx="8625459" cy="5214974"/>
          </a:xfrm>
          <a:prstGeom prst="rect">
            <a:avLst/>
          </a:prstGeom>
          <a:noFill/>
        </p:spPr>
      </p:pic>
      <p:sp>
        <p:nvSpPr>
          <p:cNvPr id="2" name="Title 1"/>
          <p:cNvSpPr>
            <a:spLocks noGrp="1"/>
          </p:cNvSpPr>
          <p:nvPr>
            <p:ph type="ctrTitle"/>
          </p:nvPr>
        </p:nvSpPr>
        <p:spPr>
          <a:xfrm>
            <a:off x="1043608" y="764704"/>
            <a:ext cx="7155678" cy="407537"/>
          </a:xfrm>
        </p:spPr>
        <p:txBody>
          <a:bodyPr>
            <a:normAutofit fontScale="90000"/>
          </a:bodyPr>
          <a:lstStyle/>
          <a:p>
            <a:r>
              <a:rPr lang="en-GB" sz="3600" dirty="0" smtClean="0">
                <a:solidFill>
                  <a:srgbClr val="FF0000"/>
                </a:solidFill>
                <a:latin typeface="Bernard MT Condensed" pitchFamily="18" charset="0"/>
              </a:rPr>
              <a:t>The United Kingdom</a:t>
            </a:r>
            <a:endParaRPr lang="en-GB" sz="3600" dirty="0">
              <a:solidFill>
                <a:srgbClr val="FF0000"/>
              </a:solidFill>
              <a:latin typeface="Bernard MT Condensed" pitchFamily="18" charset="0"/>
            </a:endParaRPr>
          </a:p>
        </p:txBody>
      </p:sp>
      <p:pic>
        <p:nvPicPr>
          <p:cNvPr id="14338" name="Picture 2" descr="http://www.michellehenry.fr/Ukmap5.gif"/>
          <p:cNvPicPr>
            <a:picLocks noChangeAspect="1" noChangeArrowheads="1"/>
          </p:cNvPicPr>
          <p:nvPr/>
        </p:nvPicPr>
        <p:blipFill>
          <a:blip r:embed="rId4"/>
          <a:srcRect/>
          <a:stretch>
            <a:fillRect/>
          </a:stretch>
        </p:blipFill>
        <p:spPr bwMode="auto">
          <a:xfrm>
            <a:off x="4786550" y="1700808"/>
            <a:ext cx="3313842" cy="4429728"/>
          </a:xfrm>
          <a:prstGeom prst="rect">
            <a:avLst/>
          </a:prstGeom>
          <a:noFill/>
        </p:spPr>
      </p:pic>
      <p:sp>
        <p:nvSpPr>
          <p:cNvPr id="3" name="2 CuadroTexto"/>
          <p:cNvSpPr txBox="1"/>
          <p:nvPr/>
        </p:nvSpPr>
        <p:spPr>
          <a:xfrm>
            <a:off x="611560" y="1628800"/>
            <a:ext cx="3915451" cy="2062103"/>
          </a:xfrm>
          <a:prstGeom prst="rect">
            <a:avLst/>
          </a:prstGeom>
          <a:noFill/>
        </p:spPr>
        <p:txBody>
          <a:bodyPr wrap="square" rtlCol="0">
            <a:spAutoFit/>
          </a:bodyPr>
          <a:lstStyle/>
          <a:p>
            <a:r>
              <a:rPr lang="es-ES" sz="3200" dirty="0" err="1" smtClean="0">
                <a:solidFill>
                  <a:srgbClr val="FFFF00"/>
                </a:solidFill>
                <a:latin typeface="Bernard MT Condensed" pitchFamily="18" charset="0"/>
              </a:rPr>
              <a:t>Only</a:t>
            </a:r>
            <a:r>
              <a:rPr lang="es-ES" sz="3200" dirty="0" smtClean="0">
                <a:solidFill>
                  <a:srgbClr val="FFFF00"/>
                </a:solidFill>
                <a:latin typeface="Bernard MT Condensed" pitchFamily="18" charset="0"/>
              </a:rPr>
              <a:t> </a:t>
            </a:r>
            <a:r>
              <a:rPr lang="es-ES" sz="3200" dirty="0" err="1" smtClean="0">
                <a:solidFill>
                  <a:srgbClr val="FFFF00"/>
                </a:solidFill>
                <a:latin typeface="Bernard MT Condensed" pitchFamily="18" charset="0"/>
              </a:rPr>
              <a:t>England</a:t>
            </a:r>
            <a:r>
              <a:rPr lang="es-ES" sz="3200" dirty="0" smtClean="0">
                <a:solidFill>
                  <a:srgbClr val="FFFF00"/>
                </a:solidFill>
                <a:latin typeface="Bernard MT Condensed" pitchFamily="18" charset="0"/>
              </a:rPr>
              <a:t>, </a:t>
            </a:r>
            <a:r>
              <a:rPr lang="es-ES" sz="3200" dirty="0" err="1" smtClean="0">
                <a:solidFill>
                  <a:srgbClr val="FFFF00"/>
                </a:solidFill>
                <a:latin typeface="Bernard MT Condensed" pitchFamily="18" charset="0"/>
              </a:rPr>
              <a:t>Wales</a:t>
            </a:r>
            <a:r>
              <a:rPr lang="es-ES" sz="3200" dirty="0" smtClean="0">
                <a:solidFill>
                  <a:srgbClr val="FFFF00"/>
                </a:solidFill>
                <a:latin typeface="Bernard MT Condensed" pitchFamily="18" charset="0"/>
              </a:rPr>
              <a:t>, Scotland, and </a:t>
            </a:r>
            <a:r>
              <a:rPr lang="es-ES" sz="3200" dirty="0" err="1" smtClean="0">
                <a:solidFill>
                  <a:srgbClr val="FFFF00"/>
                </a:solidFill>
                <a:latin typeface="Bernard MT Condensed" pitchFamily="18" charset="0"/>
              </a:rPr>
              <a:t>Northern</a:t>
            </a:r>
            <a:r>
              <a:rPr lang="es-ES" sz="3200" dirty="0" smtClean="0">
                <a:solidFill>
                  <a:srgbClr val="FFFF00"/>
                </a:solidFill>
                <a:latin typeface="Bernard MT Condensed" pitchFamily="18" charset="0"/>
              </a:rPr>
              <a:t> </a:t>
            </a:r>
            <a:r>
              <a:rPr lang="es-ES" sz="3200" dirty="0" err="1" smtClean="0">
                <a:solidFill>
                  <a:srgbClr val="FFFF00"/>
                </a:solidFill>
                <a:latin typeface="Bernard MT Condensed" pitchFamily="18" charset="0"/>
              </a:rPr>
              <a:t>Ireland</a:t>
            </a:r>
            <a:r>
              <a:rPr lang="es-ES" sz="3200" dirty="0" smtClean="0">
                <a:solidFill>
                  <a:srgbClr val="FFFF00"/>
                </a:solidFill>
                <a:latin typeface="Bernard MT Condensed" pitchFamily="18" charset="0"/>
              </a:rPr>
              <a:t> are a </a:t>
            </a:r>
            <a:r>
              <a:rPr lang="es-ES" sz="3200" dirty="0" err="1" smtClean="0">
                <a:solidFill>
                  <a:srgbClr val="FFFF00"/>
                </a:solidFill>
                <a:latin typeface="Bernard MT Condensed" pitchFamily="18" charset="0"/>
              </a:rPr>
              <a:t>part</a:t>
            </a:r>
            <a:r>
              <a:rPr lang="es-ES" sz="3200" dirty="0" smtClean="0">
                <a:solidFill>
                  <a:srgbClr val="FFFF00"/>
                </a:solidFill>
                <a:latin typeface="Bernard MT Condensed" pitchFamily="18" charset="0"/>
              </a:rPr>
              <a:t> of </a:t>
            </a:r>
            <a:r>
              <a:rPr lang="es-ES" sz="3200" dirty="0" err="1" smtClean="0">
                <a:solidFill>
                  <a:srgbClr val="FFFF00"/>
                </a:solidFill>
                <a:latin typeface="Bernard MT Condensed" pitchFamily="18" charset="0"/>
              </a:rPr>
              <a:t>the</a:t>
            </a:r>
            <a:r>
              <a:rPr lang="es-ES" sz="3200" dirty="0" smtClean="0">
                <a:solidFill>
                  <a:srgbClr val="FFFF00"/>
                </a:solidFill>
                <a:latin typeface="Bernard MT Condensed" pitchFamily="18" charset="0"/>
              </a:rPr>
              <a:t> UK.</a:t>
            </a:r>
            <a:endParaRPr lang="es-ES" sz="3200" dirty="0">
              <a:solidFill>
                <a:srgbClr val="FFFF00"/>
              </a:solidFill>
              <a:latin typeface="Bernard MT Condensed" pitchFamily="18" charset="0"/>
            </a:endParaRPr>
          </a:p>
        </p:txBody>
      </p:sp>
    </p:spTree>
    <p:extLst>
      <p:ext uri="{BB962C8B-B14F-4D97-AF65-F5344CB8AC3E}">
        <p14:creationId xmlns:p14="http://schemas.microsoft.com/office/powerpoint/2010/main" val="1465294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Bernard MT Condensed" pitchFamily="18" charset="0"/>
              </a:rPr>
              <a:t>Scotland</a:t>
            </a:r>
            <a:endParaRPr lang="en-GB" dirty="0">
              <a:solidFill>
                <a:srgbClr val="FF0000"/>
              </a:solidFill>
              <a:latin typeface="Bernard MT Condensed" pitchFamily="18" charset="0"/>
            </a:endParaRPr>
          </a:p>
        </p:txBody>
      </p:sp>
      <p:sp>
        <p:nvSpPr>
          <p:cNvPr id="3" name="Content Placeholder 2"/>
          <p:cNvSpPr>
            <a:spLocks noGrp="1"/>
          </p:cNvSpPr>
          <p:nvPr>
            <p:ph idx="1"/>
          </p:nvPr>
        </p:nvSpPr>
        <p:spPr>
          <a:xfrm>
            <a:off x="467544" y="1268761"/>
            <a:ext cx="8229600" cy="1224136"/>
          </a:xfrm>
        </p:spPr>
        <p:txBody>
          <a:bodyPr>
            <a:normAutofit/>
          </a:bodyPr>
          <a:lstStyle/>
          <a:p>
            <a:pPr marL="0" indent="0">
              <a:buNone/>
            </a:pPr>
            <a:r>
              <a:rPr lang="en-GB" sz="2400" dirty="0" smtClean="0"/>
              <a:t>The most famous </a:t>
            </a:r>
            <a:r>
              <a:rPr lang="en-GB" sz="2400" dirty="0"/>
              <a:t>S</a:t>
            </a:r>
            <a:r>
              <a:rPr lang="en-GB" sz="2400" dirty="0" smtClean="0"/>
              <a:t>cottish traditional dish </a:t>
            </a:r>
            <a:r>
              <a:rPr lang="en-GB" sz="2400" dirty="0"/>
              <a:t>called ‘Haggis’ which is made of a sheep’s heart, liver, and lungs and mixed with onions and spices. It is then stuffed inside an animals stomach. </a:t>
            </a:r>
          </a:p>
          <a:p>
            <a:endParaRPr lang="en-GB" dirty="0" smtClean="0"/>
          </a:p>
          <a:p>
            <a:pPr marL="0" indent="0">
              <a:buNone/>
            </a:pPr>
            <a:endParaRPr lang="en-GB" dirty="0" smtClean="0"/>
          </a:p>
          <a:p>
            <a:pPr marL="0" indent="0">
              <a:buNone/>
            </a:pPr>
            <a:endParaRPr lang="en-GB" dirty="0"/>
          </a:p>
        </p:txBody>
      </p:sp>
      <p:pic>
        <p:nvPicPr>
          <p:cNvPr id="5122" name="Picture 2" descr="https://foodandforagehebrides.files.wordpress.com/2013/01/haggis-cu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831" y="2671540"/>
            <a:ext cx="393643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news.bbcimg.co.uk/media/images/75904000/jpg/_75904921_1543113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573709"/>
            <a:ext cx="3420187" cy="192385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tewartstins.com/wp-content/uploads/2013/02/shortbread-selection-contents-354x33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796" y="4154214"/>
            <a:ext cx="2831775" cy="27037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4509120"/>
            <a:ext cx="4464496" cy="1846659"/>
          </a:xfrm>
          <a:prstGeom prst="rect">
            <a:avLst/>
          </a:prstGeom>
          <a:noFill/>
        </p:spPr>
        <p:txBody>
          <a:bodyPr wrap="square" rtlCol="0">
            <a:spAutoFit/>
          </a:bodyPr>
          <a:lstStyle/>
          <a:p>
            <a:r>
              <a:rPr lang="en-GB" sz="2400" dirty="0"/>
              <a:t>Also traditionally Scottish is shortbread, which is a type of biscuit made of sugar, butter, and flour.</a:t>
            </a:r>
          </a:p>
          <a:p>
            <a:endParaRPr lang="en-GB" dirty="0"/>
          </a:p>
        </p:txBody>
      </p:sp>
    </p:spTree>
    <p:extLst>
      <p:ext uri="{BB962C8B-B14F-4D97-AF65-F5344CB8AC3E}">
        <p14:creationId xmlns:p14="http://schemas.microsoft.com/office/powerpoint/2010/main" val="3936181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Bernard MT Condensed" pitchFamily="18" charset="0"/>
              </a:rPr>
              <a:t>Northern Ireland</a:t>
            </a:r>
            <a:endParaRPr lang="en-GB" dirty="0">
              <a:solidFill>
                <a:srgbClr val="FF0000"/>
              </a:solidFill>
              <a:latin typeface="Bernard MT Condensed" pitchFamily="18" charset="0"/>
            </a:endParaRPr>
          </a:p>
        </p:txBody>
      </p:sp>
      <p:sp>
        <p:nvSpPr>
          <p:cNvPr id="3" name="Content Placeholder 2"/>
          <p:cNvSpPr>
            <a:spLocks noGrp="1"/>
          </p:cNvSpPr>
          <p:nvPr>
            <p:ph idx="1"/>
          </p:nvPr>
        </p:nvSpPr>
        <p:spPr/>
        <p:txBody>
          <a:bodyPr/>
          <a:lstStyle/>
          <a:p>
            <a:pPr marL="0" indent="0">
              <a:buNone/>
            </a:pPr>
            <a:r>
              <a:rPr lang="en-GB" dirty="0" smtClean="0"/>
              <a:t>Ireland has a very traditional type of dance called Irish dance, it looks like this:</a:t>
            </a:r>
          </a:p>
          <a:p>
            <a:pPr marL="0" indent="0">
              <a:buNone/>
            </a:pPr>
            <a:r>
              <a:rPr lang="en-US" u="sng" dirty="0">
                <a:hlinkClick r:id="rId2"/>
              </a:rPr>
              <a:t>https://</a:t>
            </a:r>
            <a:r>
              <a:rPr lang="en-US" u="sng" dirty="0" smtClean="0">
                <a:hlinkClick r:id="rId2"/>
              </a:rPr>
              <a:t>www.youtube.com/watch?v=69AMMX5_0j8</a:t>
            </a:r>
            <a:endParaRPr lang="en-US" u="sng" dirty="0" smtClean="0"/>
          </a:p>
          <a:p>
            <a:pPr marL="0" indent="0">
              <a:buNone/>
            </a:pPr>
            <a:endParaRPr lang="en-US" u="sng" dirty="0"/>
          </a:p>
          <a:p>
            <a:pPr marL="0" indent="0">
              <a:buNone/>
            </a:pPr>
            <a:r>
              <a:rPr lang="en-US" dirty="0" smtClean="0"/>
              <a:t>Ireland is not on the same island as Scotland, England, and Wales.</a:t>
            </a:r>
            <a:endParaRPr lang="en-GB" dirty="0"/>
          </a:p>
          <a:p>
            <a:pPr marL="0" indent="0">
              <a:buNone/>
            </a:pPr>
            <a:endParaRPr lang="en-GB" dirty="0"/>
          </a:p>
        </p:txBody>
      </p:sp>
    </p:spTree>
    <p:extLst>
      <p:ext uri="{BB962C8B-B14F-4D97-AF65-F5344CB8AC3E}">
        <p14:creationId xmlns:p14="http://schemas.microsoft.com/office/powerpoint/2010/main" val="375957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74638"/>
            <a:ext cx="7400948" cy="439718"/>
          </a:xfrm>
        </p:spPr>
        <p:txBody>
          <a:bodyPr>
            <a:normAutofit fontScale="90000"/>
          </a:bodyPr>
          <a:lstStyle/>
          <a:p>
            <a:r>
              <a:rPr lang="en-GB" dirty="0" smtClean="0">
                <a:solidFill>
                  <a:srgbClr val="FF0000"/>
                </a:solidFill>
                <a:latin typeface="Bernard MT Condensed" pitchFamily="18" charset="0"/>
              </a:rPr>
              <a:t>Capital cities</a:t>
            </a:r>
            <a:endParaRPr lang="en-GB" dirty="0">
              <a:solidFill>
                <a:srgbClr val="FF0000"/>
              </a:solidFill>
              <a:latin typeface="Bernard MT Condensed" pitchFamily="18" charset="0"/>
            </a:endParaRPr>
          </a:p>
        </p:txBody>
      </p:sp>
      <p:pic>
        <p:nvPicPr>
          <p:cNvPr id="1026" name="Picture 2" descr="http://i.telegraph.co.uk/multimedia/archive/02423/london_2423609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20" y="857232"/>
            <a:ext cx="4230474" cy="264320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s://encrypted-tbn0.gstatic.com/images?q=tbn:ANd9GcQcxGbPiRXpFAhRzkY0SpmFwxSFNZaEmG7nLJG6wUy8OIQ6Z3iNIw"/>
          <p:cNvPicPr>
            <a:picLocks noChangeAspect="1" noChangeArrowheads="1"/>
          </p:cNvPicPr>
          <p:nvPr/>
        </p:nvPicPr>
        <p:blipFill>
          <a:blip r:embed="rId3"/>
          <a:srcRect/>
          <a:stretch>
            <a:fillRect/>
          </a:stretch>
        </p:blipFill>
        <p:spPr bwMode="auto">
          <a:xfrm>
            <a:off x="4624356" y="861152"/>
            <a:ext cx="4286280" cy="2683585"/>
          </a:xfrm>
          <a:prstGeom prst="rect">
            <a:avLst/>
          </a:prstGeom>
          <a:noFill/>
        </p:spPr>
      </p:pic>
      <p:sp>
        <p:nvSpPr>
          <p:cNvPr id="12296" name="AutoShape 8" descr="data:image/jpeg;base64,/9j/4AAQSkZJRgABAQAAAQABAAD/2wCEAAkGBhQSERUUEhQWFBUVGBcYGBUXGBgXHBcUFRcYFRgYFRcXHCYeGB4jHBUWHy8gJCcpLC0sGB4xNTAqNSYrLSkBCQoKDgwOGg8PGiwlHyUsLCksKi0wLC0sLCwsLCwsLCwsLCwsLCwsLCwsLCwpLCwsLCwsLCwsLCwsLCwsLCksLP/AABEIALUBFgMBIgACEQEDEQH/xAAbAAABBQEBAAAAAAAAAAAAAAAEAAIDBQYBB//EAEcQAAIBAwIDBQUEBggFAwUAAAECEQADIRIxBAVBBhMiUWEycYGRoRQjQlIHQ2KxwfAVM3KCktHh8RZTk5TSJbLDJGOEoqP/xAAaAQACAwEBAAAAAAAAAAAAAAACAwABBAUG/8QAMREAAgEDAgMFBwUBAQAAAAAAAAECAxEhBBIxQVETImHB8BQycYGRodEjQlKx4QXS/9oADAMBAAIRAxEAPwAfRS0Vf/8AC7E+F1PnP+lOTsm8ZZR7pP1r0/tVPqeO9grfxM9oruirriOzdxFLYaOgnbzzVabRG4j30yNWM/dYmemlT95EASlookcOYmMDrTdFFuBdOwPopaKn0V3RV7gezIdFLRU+iloqtxfZkGiloqfRS0VNxewh013TU2iloqrk2EWmkFqXTS0VVwthHFKKk00tNS5NowGnd4a7ppaaGyCTaGkzXVMU7TS01C88Rw4g1L9rncUPprumgdOLGqrNEwv113BqDTTlShcYxVw1VlLA3TSeKWmlpplhN/AirlSFaWiiFNMjrlS6a5oqyrMjmuVLormipgqzIYrtS6KVXcrYanuCDg5FJDcB3Oam1Zp6vXn9x6yyOIxODTXsA7gH31MbQ6VxkPSqUuhbj1GNZXaBnehLvJbZ8x7qJaaY1w7UyM5Lgxc4Rl7yIh2ctnILD4j/ACobiuRAeyfn51Z27sCK5cu0Sr1E+IuWnpNe6UT8sYetC6K0Fw5qv4qzJkda2Uq7eJGKtpkleJX6KWipzbpaK0bjJsINFLRU+iloq9xNhBppaKn0UtFVuJsINFLRU+iloqbibCDRS0VPopaKm4mwg00tNT6KWmpuJsINFLTU+iloqbibCDTT0tSQJCyR4jsMjJyMD3ipNFN70K9sGJZhAOzafGRggiVU56UupNKDbGU6e6aREFpaKINuMf6U3TRKaaugXSadmQ6KWipgtPAqOpYtUrguiloolrJHSnW+FLbVfaK1yuyd7WA9FLRRtzhCPWmnhjE1XaLqTsJdATRSoo2aVX2iJ2L6Bf2unLx9CaSOlLRNc7ajq7mWC8ypx5nQqcJIqazwgnIodsQ05DxzGuNxtECwg2GajPAzO1V3C7TI/tgpv2udhXRw3Qip7VmKj2opbmQG4T0plxT5Ucib1PZUHepvSLcLlP8AY2J2/n31IOUv6fOrw2aiuIRRe0y5Aeyx5lFe4UoYNR6K0Srq9oA002F8h8qNanqgHpejM/orq2pq6awPKhrtmDiiWouA9NYrjZI6VzRVvag117CncVPaOqI9N0ZT6aWmjfsBJjHxqYcmaNxP89aY60VzFKhN8is01zTVwORGMsPlQd/g9Pr/ADvVKtF4TLdCUVdoD00tNS6K6Epm4XtIgtC8CRc40KDIsI5Ig4dwgBnY4ciOkN50PxvaezbR2nKHSAQRqYHSQD7wfLah+zXE91eZyJF4+NssQ2pz4YUCCzD3AVzdRraaW1PidXTf86s+/t4Gm47h8BgPQ/wz86C00c/NrJBBYgHX+FtrYknb5ecYqi4TnJd1Tu4kkTqBGJ2xJ2P09YKjrKcUoSeeCBraCrJucY4Su/XyDtNPU08pSC1tk7nPgrMNsKGGaceFA2oZL0bVJ9qmsrUjYnElCVAeEM09eJFSm9Q3aDwwVuFIpVOWmlV7mVtRB3k0gwFLTXNFN2oVvY9eIqdLlAFDNPEigcA1U6h6qKkVDO9V63zRCcUaW4sYpoKNs9ahiDTG4z31GeLqlFluSC0NdDwd6DF+ni6POq2k3IN+2iufbBQqsPOpAq9aragtzCBxopr8UDUPhpselVZEuydboqK81cWxO1cu2oGce+iXEp3ITcinLxAod+Mtj2rtse91H7zUZ5jYH6+z/wBS3/5UeAMh6XKnt8WQfOqf+mLI/XWv+pb/APKpbfO7HS7a/wCon/lVNFplwl8yR8vhUPE5G1QWuaI2zKfcQf3VN9omhSafAK6asV+ik0AEkwBknyo1rE5qJrPxrR2pm7E8X5vdRrzMHBRndvD4jDXXYHHhnSRgmtXw3MFKjwsBkx93hSYzLg9QNt8Vj+1FkLxd4QSBdu42x3j4H0zW14a45UTZWILzqO3ibopPVunQ15rVrhfxPYaFt3t0R37Unken/L+ERcNP4XjAtxNIZjrEKBE6yRgz+0D8vOoWvjUZVIzjWQJhpIY2oM+U+Xng3lSzxFte50wx8UkgaVc76APr06dEUY/qx+K/s1aiX6M88n/XgaSJz+/HzFc00QbR8q53Vew3I8BsZBprumiFsVJa4UE5NC6iQSpyYF3dLRVk/BDpNCPag1SmpBSpyiRClUosmlUvElpHIpRTqcoFVuRagyPTXdNOKUlQ+lTcibGN00op8UtNS5VhhWm93U2mgeP51Zsf1txVP5d2/wAIk/SpcuwSLVd7qsnx36Q12sW5/auYH+Fc/Ue6qG92g4ziW0Kzkn9XZUj6W/ER7yaBzQag2egcXzK3Z/rbqJ6MwB/w7n5VT8V2+sL7Je4f2V0j5vB+lUHB/o/4lzNwCyDmWlmgnfSv8SK0HD/o+sJ7ZuXiNwVKL64Qz/8AtWKprKUed/gbaejqy8PiVN/9Itz9XaRZ6uxb6Lpo3m3EceVsHhzcPeWFuXCETDsTqhmXwgALjpI860fDcrS3HdWESDutsgmdgW1SfPei+L4UkIZJ8KqZVifaaTg7kkA+lZpa3dmKNMdFtxJmGXs9zC6YvcQU2kNcunfPs2lYbZpw/RzJGu/qnMi05kTAhm8+mK2v9FkzqGc50OSCd+v4RtXLXDSfZkjppf3Ab4GdXvrLLWVXwdjVHR0lyM5a/RrwqnxXLjQfa9kQBkwLc7+HfBznai7fYPgRus+c3LsgzJBCx7IwfOZxVhxpgSASP7Lic77/AIjvQtxmCmMn17we8/DA9xpLr1X+5jVQpL9qBm7H8FGLag7e3e3JxuckDPrTLPZLgjJNu2fId4+2w69TkZo88uuuiOCMhsajKkMwgjBkADeh+MVrCjvBhiFBVi2YLDAGMIevzq32yV90vuSKpPCUb/IA5h2V4RTK2kgDYOZwOmep/kUNa5RZX+qNy2f2bzJsJP4s0Wb+rYwOmpiJgxsRjOaVvOqcwp/EMHUsnI61UalT+T+rLlTp84r6IAtcz4lMLxF33ObVz1/WKTt60TZ7VcUDB7q4PM2yOk7pcj6UG0yT5z1XPU00r6b7+zWmOoqLmIlp6b5GM7S3mu8W7mFLuPZJgSF8xNbDguGDqudJKASQG0tAGqCekyJgGR61nOM4IXeJdSHGnU8jbCKyjAMe71rTcIhW3baRkKDMxsBtqj/as+pqXs+Z0dJTtfoRc67KJYJuWWuhl0nU51rdBEur/l2jMEkP4YjTbck4bTxIgtHiA3Oytvn1J8s4oK7duOpUqCIIH3pMAiDpBkDAHyj0qx5SYvq7GAS87x7JH7xUVZOtB8FdFKg46eceLs/6NZGPOuaKjTiARKmRXe/r0Cd1dHlnh2ZME864TUBv0lM1LFXCFYml3dcQCn98BkUPwCGm2aVMuX5pVeSsA5alSWpQopl0gLNkU1wmpSKp+d9q7HDSpPeXPyKdj+22y+7J9KmCZLOqPmnbKzZkKe9cdEOAfV9vlNYznHai/wARIZtCf8tMD+91b4mPQVLyLsbxHFQVXRbP6x5gj9gDL/DHqKGdSMFeTsFCnKbtFD+ZdteIuyA3dL5W5Bj1f2vkQPSoeU9k+J4mGS2QjZ7x5VT6gwS3vANel8j/AEZWeHAa4FuP+a7MDyK21wPjJ9a0yvwyDJLY3GsfUma59TWN4h9X+DfT0aWZfb8mB5d+i22gDXne6fyhWVZ8oVtZ8tx7q13B9n1RNNq0qDaFtFRmBJ9fU0652mUSEZUjoxcn5sZ9dulD3uJZW1m4sP4mLSoJyokgQdlAnNYJzlPMnc3wgoYirBFvs7Dk3CF9ACQMdTMDz+NK9wNkGJOYyEfMGf8ATeq7ieN1qSjo56hWaVn+ztp86Bv8XBVWClp63HBCgHeRMGQfLFIaQ9XLe7xKDwjEfsXJz6z06e+m8TxgKhYHiUn2WkAswx5eefKgn4i08r9yDA8ffEZBUzgepX4GjRysMEh08K6Qe9YT4n8QMeIDJmijwdgZ5auCjmEDIiehFzH5s+/wmKY/ECToIO4ka1yfh0qf+i1krqXEMsXbgkXPQDMuHM+lEJy9FBJLgbk94fMbDfbGY/jS5YYad0Vh1AZthwZE/eYiP2TvvQf9XbZrh1BVLE6rmQBJ+cR76NXm6vdeyrXJsljdRnGFOyoSIYgeRqh7c8+AsG0CyszBG1nZU8WmAD1Cn59KKEZOaTWAZSW1uLyaTkM/ZrJbcorH33PvD/7qqu1tttdhgSB96CJIEkWyMecK0ehNc4fn2hQukeEBY1EYA0j8PpQ/G8177QCB4WkGS34WH5B5/SuhWrQlBqLMum0tWNWLlHn4AfH8wFq0rFtMEAnVM7xgAkZ8x6eVG8n4wN3oHj1WXiRp0kAXJWVyZHXyoHtHx6PwNy0WhxohY9oC5bMg6cEQ2JO3yP7IJN0mBBDDAxCgKen5tdI0kNzz0fl+R+tnsi7dV5/gE7vxaXOTq2ZBJ0lsefntTGswdMGR6Lud+tT9k+Sff3mcSLZNsTnxGQ0f3cf3qsubcDA021XUfMSNJ+OINFU07grp3E0tQpys1Y8v4qxducW7WzPiLINSjwiDgM2MQCPfWr4Phe9sW+82ZcqMQcHBGQQRvWa7MHTxGkLBhhOTEb4EDpWn5XxUWrZhjKgyFY4Jx7qRqG8JcjpaOKy3z/whHJLRj+uEx+NfxEjMHpH1ESZAJfhdKKseEGOnVgQZkGcQc5mmW3GPTT+rYeyzNiFx7WPL40Q/EkyEB1dAUffp0HWBSZ7rmmG1LPEu+z1sCyog9TJP7WnzPkKtClU/Y/lhSyXadVwkmTJ0qSqj56j8aumFeloYgo9Dxepe6pKXVtkZtU3RTyvrXPjThCGzTgRS0Uu5ocB5HYpVwWTSqgskYFQ8dzFLKa7rBV/efJRuT6Cmc145rVssihm2E7A+sZPux7xXmPNuOa6+q7c1t0yIA3hVG3uFDKpGPEuMJS4FxzztvcuytmbSec+NveR7PuHzNU3KeSXuJfTZQtHtNsqz+Zjge7c9AaCtOrYG/wAfTr8RXpHKu2LrYVLVu3bUCNKLpCsPawMGTnOcis1XVbV3EaaWmu7zYXyLsNwvCw18rxN7y1Qin0AGfe0+5a1lu5fdYtaUGIi4Tj3spJ3rBnml5zLO3nEwIHkJoXi7rkRJOfefPrXMm5Td5M6MdsFaKNtxPLr6jVcYNkYFyDE+qj0rt5rYib4AxI72SBEEezgz6/KvMeYc0FpYKlpgYCzmc5/smieScOeJVtFthBjxRsRIJIXSPdNRUJNXXAjrrgb1eM4JVPeXNbHqLpj54/caL4jn/D6AGeVYBlAJkguwE6c7jpGa8/5rytrKa7gMEhfDByQTERP4TVgOJRTZCshLWAgWLZYzcuTp1ZJyPSfWKONBtAOvm5prXa7hLWo2y0sTObhnrs0jNQcX2osXbgZQdZxlvwiAYX3Aj4VjuO5FcALRoAEkkBVUDc4OBAoGzy579vUr6gABKFYJxjJE4P1q46ZvDKeoSyjZf8R2hju3Igg7GRq1fwrvN+1htrZKyFuWg8QpPiuXBmB+wNsUPwN4WrKIxAKqq5aPEAB8Z8gaM5jcYJZwc2hOQM95dx76NaZLAHtLeblWnba7jQpc+IBfCNyvXSQsCQMYkjG4C5n2jey4W4obUFZgrnAKgEatP9r8J6TViM+1kYMFmEwQYkGRO0jO9Z/tXw2p+9ERptgQQcFWaf3UcdOuLQD1D4JiTtNbnxcMTiCe+AkHOSLOaC7Qc+tultEs6T4rgm4W8LEpHsCCGVhPX0qv+y3ANRRozmMY3ztioeK4b2CTMC+u42F3WIjp42+dXOMI2wNoOcm30NorkgH7vp+M+erPhofjOIKgDw5mNLFo3E5Uef0qO/2jW2VTS7sFUkKPMA7zVNx3NLh1MbemZy7BYx0BjasOmpq+6SxyOtrKstuyDzzH8cwCGfp5DxH6A1quz/NEtEeC5ASJ07+znfrmsPb4wE/eXFyI+7WfaIBksIA2yCTitPY4wd4B3d2SDHit7LGx2EAj2sxWqtqJRdoL6mGho4zj+o38vH5Gn5PzAPxV5EV9LKLsssAP4Vbbz3+FWnGWNQjrgjfHn8/8vhhX5hpuRour7OzLOfMqR0M7xHkRVhb4l9QxxAyB+Lqevj2+lBHVv9yCn/zk23CWPEznD8Fp5lcHQsxjaNa95mPLVHwrRck5MzKttRq0YLSdgxGomf8AeqPjeIX7UpPfau7MjR4mmQDq1yYg9elWdnj9KiFvjV/ZzB/auSNtx09DWapJTlufD5eJvpQdODirX62fgawdiW6XB/8A0H7jVFxPAMraG1I8jdmMEnBA1QfP4VInMnxi/wBDvaPsjH6z9+/War+O5hJMrxEqVg6ZMk6sFXM9fQTVS2O23Hz/ANLpqqrqo018LeRtbNoKoVRAUAAegED6CoeIaBMT8Y/hWYHNLn/Mv/8ASufxSkeav1uXvjaf/wAK2+2pcEzlv/lyfGSNB348j9D/ABpxur6jE5B/hVJwPE3G1aSWiPbVlj0GpR5USz3xGE/n3H1p8NTNq5hq6WMJOLLJTJgH6H+IqTP0+uP9aq7vFNasXbrgzaVm8OkyqiTEn0aqbl3ay5dRrgwswFYLIggGSPPf4072mKjeYpaWc5Wp5NcWalVInalYEoZ65ET1ilRe1UP5Iv2HU/wYfx/B60uWrmJBBPkCJDe7Y/v615RzDhXQsjDSykyJUCQcwNyMf+2vbeaW2LajEjwyARid987nHrFeddreVHULogfheDA6BGyJ8l+C0M+8rgw7rMRZtQZBHnHixHkIzvHxrR8n4vQ8H2Xj4H8Jz74+NUptCTB64I1TJMAjH19/SpNe0gjrlSoCnaAfj6fKsk1c2QdjbOwwY+GP5/2pjcQInSDv+7rj+YoXk/Frct+KZXBj80Qpz6fxp0b+47kf51nsNM9zW6xcaWCDcmJ22gwcjUfrVx2IdEd7j3HcrGSYXIZfEzGfd8ag4zlZbhzejwl2VW0yZWGbMYAXck1ZXOxWpLljWbTXEW5Lq5UrZm60ETnTmJnIwK3U8wsZJu0mwvthxdu7wwGoR31vAZWP4vXbIp3CNwy8PwtwIpupaZ3La5ThVuO4fG8PqMb79KyfD9jk0txFri7d9bZVmFu1eU+JwojvFWcn5VquG4ZWNngrq6HuWRYZyqtcXXcuIYkeAKTOT5kDzYo2VhW+5zje2vD3LF5S6MWtsoUC4CzMpXTJWs9wXEcQltxb02gFEBmmAWU+ySRt6TRNrsRw73Hsi7eXQ10aj3OlmQOIABkSbYGcjX6EiC3yZhb2WbiK4GsKc3IIIA8JEEkFpiKi2wzcp7pu1gHtNxbrxJUsr+C02obau7XyjbaKn7Q8Q6WeFJP9ZYVjMnIuXAQATgSswOpPnVnxvZA8RxJdmFtWCjSCXwkLqe44ULMTEE52NXXaDsra4ixw6pcI7q2yqQFJYG7cnBI1wVgAEehMgHLLXUY8Xw48eZsWirYVrX4cDAXeYvOmVIIjAH4h6eU/SpeZca4IDaWm3aPsxvaXEbSNpH02o7/hS5bZC/d3bUiSrFWYYGkiNSsdtsEiSBJpc55TcZsIyqVt6NW0dwgYBupXSZAH4WxiK1Qqwmu6zNOjODtJAx45u7KgASDkfviaZxtxsBGIBa9t0OoTk5HTy2o/iuTXEVvAxCqSSE8hMg7aDHtbxmBVXavPph11ENcI2A+8Ck4iNxP+1KrZaaNOkbSaZ3nd5zfYF3I8GCzHGjOJj8J+dVq2xvHl0H5Cx/nyrTWUU8QhYKQVBM5GoejEdGb5GqXi+JItLbXSZYkkCSQoKqQ39kjHrWaEsJfA31I5cr9Rlm3LWxtEHz2VTt7/AN58q3IIDtOn2M4b8s5zn3rEisRa4wBlMHE+u6Kvn5ifjW2FzVcb7t8rpIlMgDR4PhnM/wAKqq7NeuaCoJtP1yYTbcT06YCkHYDece45qKyySnsfhEbb3Rt7z8zinjiCW06G85JXcYg+vXamdywyDkAQTkSrhpMNJGIgZ+OKTSlFSd308x9eE5QW1cn5EH2EXOIV9QAFvTsTMnEemTRHEHSukwfEokg7691ONJ9+/lVVZvi7xJBUHu9IPqZklT5eMiN5g9KPuXNKlAp8RUggqIKNPyMn50q21rcPb3xe3r+Cfvlj8Gzfm6e1u3XqakIDAARnTsIxk53n0jpApgsSI8WzCRp2cyTn1GKj4zxgKQxAIH4ZM6zODjf502pOMsJ+riaNOcLuS9WJ+J4cJpUkSIglonoIxk+lRDTpGVjGe8gb9HjOeg8q5asAHCnp0XyPTUI3P0p4tnbSYBG6r+H01498nrVJwsrvn+QpRqXlZO1n5FjyzilUEFgpJESYnHrR32gHbPqpQ/xrIcy5i1oqAinUCfEWEe7S0fOojzzA1IBPk429xUnz+Xz16eCdNHK1u7t5W9YRr+ZMWs3UCMxdGWIInWun2lBAwSZMjArFdnbBS1eQz93cdc7+F0GfWphz0Da25PkCJzucwKE5PxsjiyYUm4xAuHSwYvbMOM9BOCTg1NRT/TtErRT21e8GXHYGAkiJmY+Gx9PnSqHiOPVCA0iROBI900qwQheK7l/qdWpVSk12qXh3T1Tibs1S8bwwYEEAg4IPUVZFSeh+RqG7wzflb5Gu4mjzLTPMuddmmsEsubckhjPhn8DAefn1gbHAI7d8hXhr9oISddi25n8xZ9X7vhPWt5d5exBlCQQQQVkEHBBB3FZ3tn2c4ji9NxCdaKECMNIKoWjSwwDk7/MbUqUM4Y2M8ZQD2Q5fbPBcdeeZs91p8gGJmR1xVnyTl1u8buqDpsXHEKuGUrEyCCMmgez/ACS/a5VzFbxdLjLaIT0mRIjxT1AONt6i7CG9qvoxMDhroA9k5ZAfZOfCWInqB5Urs3e/QbvRcWGtNye8rHUVuX3AgjxCxdZTjHQmrj9IHaIJYV7D23fWyQTI03Ua02oKdUDWD5SF3qj5Zdtvye5Ze4gbXcYhiVjVauMjQMkalG07RB2q17Vcqt2dB4h1Xhy16LJVRp1l3strU94RrFuV22mAtHFJLPEBvdw4M8t5Zzq7a4e5YAVhcABYli0K63BpHs7rHuJq9757bcPcAAe3waOpIGLi3rroSuJgqCRtHvq07V8Py5bDnhEC3QAVIF4RLqN38I8Ovf8AfVVeLs1kB41cFbUy+5a5dSCAc++DtTmxNNFCOOJa7cc6muOzkiIBfJhSCOlXlvnYQalsOgQThxnUyqD4huCVGI61WjhwEjUJEEgTPUZmB9es0dZ5T3wdVZlEIpJYN4hBIEzglQwOCIg4mclVRbu0zbQc7WjYs+H7U6GYfZ21wSIuzpComphGB7hiScSKveec/fh7fD95w4bUhle8HgfvXPRIbwiZ2MxFZO5y23bRGLAuWVNJM5AEw0T5e/HmauOdcHavWOGFmNSK40/kU3yYYjUVgyQDuJ91KSg07Jjm5pq7Xq4Nc7aMEE8PpUKrCLytIMFWwhgwJzBwMARUHGc71BW7kpID+FwdSssqMj4z0PuAqB+Xo1oL3ZDCRqUKCxYRqIDEHSOhYTEYgQ88KGVV1ERphtvCg06SQS0HxGYBBifQY7U7qLDmp2tuQ3iuYsEdBb0qbbAjUTCkmekHLH51Ri8oiBHtZJVdxG7GrTirDtiRkMCJUS2zSA3UztidsGtZ2Ptl7Lm6TPe6Ztm1i2VVgWjJEnacDpTJOcbR2+ArT7ZKUnLxMjw+OKtYg6QMHEBCIqn4hcIRtquDcnGhCP4/Ot7xvZJ7/FvesvCMilSe7Bh7TLJ8aeLXrJ8M7Tk1lOO7PugW3b1XtJusxVCAum2BMycHSYOxjBNSnCSadunmOqVYNNJ9fIquFty1vfIPXfE1vFQB8LHhB2Xr+T5dYrJW+B0G2CASbQfE+yAynJ3yJxvIrVIyaydQAKRPiw0EE7Y3GRnFDWWV65obp3h29YYT3IDTp8hJjy299csYZcMCDbyRb63FyYPw/wBaa120CZuIjKJGqV1gBRpSR4myTHkD5Uzg7il8P7LBd36OjFojaHVZPWRtkqpRy2108xuon3Uk+T8vEoeAQfbuKEDDjeMQT6b4q3NrVrQllBA9k6YIZyCDpxt1nrvtVbwFqeO4oggDvFgmBuCeo/nzo/i78W7sOmbZgeA6pFxsfmx5Uqae7HgaKbjsz1f9soDzSwbmhb16SfaJbSSd8zJ9/wBKvrVvSmglm8Snxw8nSuQ2naCI2x03rDXeHfu1dk8DGFOlclfKCCMj0r0nieTcQtpXZQFdQyNCwVUDO+Bmcxg1orwcbbTJpKqnfdZdPTIhajYARp2CmRBGdWfLbNSWkBUTPxCj6Lim3Vg5b8p33ALD8P8AGom4lVElxAGWJO0+ZzWR3cbWydCNlPc3i3D6Ffz/AIruygFrvJDGe71wR0PiEAzQL82UBSeHGVX9W43mAdL42q04krcVbgk23RgGAaILqvihfDLYgwabw/IWe33tpla2FnWGcBUUsCWOjwiVIzFdSgnGmkzz+rlGdaTi/WCvHN7ACMbJGxkd7+YgDAMewYpvIeJV/tDLhDd1DfAKrjMH0zVjesi2wDXkUlFiWgwWkHKncLj+ZrOWpp+0yQe8IKEMPFhJYGc7g/GrrxcoNA6aahUUmxL2gWTvv5x5elKqu/yW5qhAJMkAm2MAiYl16sPnSrN7IMlrqyfvf0b5+2GQC7SYxpsZz+0TSudtXteJJZhIK3VtFczOLcNOPOnWuX3PEGvcM5JwFt8NicRAQkj4Tg/APtByh1savASW2RbQMkMYlEB+sV2XKg4uyz8zjqNdSV3gKsdqyyhtV0Az7a2BGYyAKPuc7uLw5vhiUCM+VttgA9EK9fI1j+N4K5c09wjMwjFsashgWJVBlds4OcxgUeOzF5rRRn7sEEBS8AQYK93v8/Olz7O2DTShJtuo7Lrnj0DeJ7anh4F+5oLKjeBCwMlgc+IiYAiD1z1qn7R9s7fE2XtqzAOAVZdWNLhiIcIdkI8s1B2r5Bcfuy7g7pqkXCxa41zaQRGob+XrFar9G/YvhLlq4nG2ka4rBFljPiBLL4Gg5P1pMkm8IYudncwPJOBspcU96XBIkaQJjGkyxnBrRXeKa7ZdbrF5WFa4+rTKMARrPrOPKqrtZyhbfHX0sJptLchACdtCYEyTvRnG8IblosW1XHGlVaGJVdTklmypBRRBiQxigTV+8y7XWCHmVm050oo2Ii2q6m9k6gVQkRke4HoasOT8A9wh1Zj3Z0qCNlSBp2kCdfXHlVTY5ddVMLIbTkafFqYkRHSM1bc04R2awArf1JmJk3ArBdgT7UYHnON6ZKpHbtgvm8v+kCoNO8voPvcKiFiHLMdQZVDEq2DkqDGVgAjqZ2inW7N7MJxbAmZSy50gSBp1JBkHc/WgOYcy4vh9Za7dgaWDF9QJYdASRMECNxFU69peIdAbzatROkMRsCBJkRBIjp7Jq4U4zfu3+LX48y3UlTVt1l4X/JoOL4e9bsv3vDXmk22W5d8LWmVwZtqI1asAyD8Mz3kKXWLkNcB0gsBjd2MmVJnP1+QN+3qi4mgmAWFuCqw0mCPSJ28+piy5urixwgXWCbRJgkyTdtKJnHQ4xsesyUqseydKMEr8/g/EFb3UU3NsI4fl1xYm7eMGRLIJGplmNG2+Z6UFZvBNM3X6zLqI6wRo6aukZHuozg2a27hoEEAeI6iSYA9r2RJ+NVCctuByxUOUInWQwMHYiZIwZ+Nc5WbtZfQ2Oc7e8/qws2wFD94Ym4oIIEsWUldWnoNPrkZ8ncI1tFMMfaXIuQIiCMDZhCmf4U+0p7u4rrbU6VuKjIfGQxtt+L2gREb49xqte++nSyr4gpDbtHeMJkHGUI93vpsnLAqLtez4mi5RzoWbYVBpZU096LssRLHIJKnJIyIEmAKhTtC/di2bz+AYHfIoJ3/VBTiNiTuapEtkvZV7WlBlxb1S6jw5KkkNKnOOtFcFxyWbY1FpNpHBw2pmidgQBqRoB2AzmialtvcBOO6wTfW09vQWghkI+8EAqjIdKzADzJxn0qa5ZshYVpJBHtKYMfCc9Ko7/wBnNq01o3DxDXWLhhKBFdwqqR6BeknInpRXD84fVAW0izJJRfCpxO5JgDptFVUpyxzDp1bXtgs3NlSt027XELlBbuaWUk6STCkmVAjB/EZpnG8ZwpV2RUt3HZT3iGWUhkaFBbTB0zDCPPG9RpJusdasguOV0xBHhGpfIHGDtp9cvscBi2LgQAeIFI1vqgwzZAA2GraSIO9Coyis/Ytz3t5HcMZusUUsrOGuKSNLqFUAO4jT1gAZzG9XvH8DYcyLVseK3DRc8KW8FRJ6xVZzO0E0208JByBJAdgNWZOptpNK1YYXGVmJPRh+IsRGDOIzG/1iWb5Ecrcwi7yDhjZRSwCIZVSxDTLEknYjxUuXdoLlsumrVbcsCjkkaUckKpJ8IzGPSouOsNkzjVJIgROc7Z26dKD4bgyxVVy0vCwBMEzJJAEaRjrONslFvNwX4cC6HF2iug20bWzBWDSV1H2VlumTkdTvUFpLYlWVX8DKUfaY9qBvBGMmo7HLCFQT1ZvaU4CHybbfP78Uy1YJcznUskTtuIyD5Hp19aXbNxm+VrXJ+Le0SUQdyj6PuwAECiCdIfImAxI6jyJFCi81q4LSXitq8pW4oKwVBEatPSHO/r5moLvLyDgT7J848IwTABjPX4+XeMuL3tq3ozbBDNHto3dlcaukOOlNi5dRMrcSdeV2yZDagIUgafxnSCYxEj6+ld4jklpW1d7bkEECUnKRkMZGXDD+zRPF9k7twi5afSrF/BZUFkVLgQa4DeIySFBGBECaj4HslfURc764GYb2mXcCYISZwR7RHoJou91Jtj0CV5SNX3V9JGrCd2whiuSIOfCOmM7bUqFPLeIUaDahVMrg65ZRqDA9PCsYH4vM0qU5SC2R9XL08xna7ab07y2TII8mPpVZxfEvxINslE06WJdXgkhgAvhIO/vFULO/r/i/0rpLHcN/iB+kV0Vpn/L7f6c56pP9vr6FxwHMl4W+bYe53mkQ9m2RGsgkB9BBkR0nFXXD8cbyLcBbx6ie9DhydRmYQAbeVYbjOEa4hSXUGCCCDBBmYip+RjjOHfN43E/K124seUATBHQjz+FBOhOOVkZCvCatLBecdztSEDoSNSwCjtBMwSB5eYFWV3mDW3722VdreQqhyx0gnEos7bAydqruN5zxLI3dg68adfENcWeupWQEg560La47iwB4bYPU64z1jxUpU5S44HwrKm7xfhjxBuJ7dWGuM13h2VidTFrKMehOSyknb1x6VFwV7GpV1FdDAKoY+1GBIJMF8A7BvMVafbeL6iz8Wn6zWf5XxXEo5a9DeKVAbSAN4AiF6fLY0XZdQO06HqHKOUvbtIj8EvEBQdNwgRBYsGUGcwQJ8o91Gnj3N0auV3pEgNI05PtYnOPaiYJ8zWf5T2444KAbPDleg+02lIHTdswPSruz26vfisWR/wDl2P8AOitHlH7vzYKcm23P7LyRPpgj/wBMBAmBpmNvO36UMb/dQRyg3GJJLrbQneclkB64ogdu2627X/dWaR7et/yrf/cWz+7ajxbEfv8A6B3r5n9l+CDmF2/xCJ/6aF05XUoJSRBAEAAkYP8AoDVFxnZfiWhvsjFkQosEAhSxfSJcAZJMnz3rRN2/YDNq3/3Cf5VA/wCkU/kt/C9P7kqWjx2feX/oFqTw6mOm2PnEz9nsvxpLMeECMerXLZJ9fDdKj5V1ex3GjURbtqXMsTcHnP4Wq4P6Rf2F/wAbn91qmN+kX/7aj3s4/wDjq4x28Ka+78wpO/Go/svIzHN+S3+GNs8Q1sAyBoIZwFOoxqAOS2+YJ91Q8VxdhoOlljACxEamYaYeV9o4OaE55z/ib183CbZkkKgLlVTYL41X3kwPESfKBf6a4lZEWhONiZz188xQVKbqWdkvgrB06kYXV2/iF/bLUjdCBA9lgRLEH2gR7W3qd+uY5xx10sndoGi2ATAb8btPtY9r31fcFz28Ae+W08xBtju4851Az0+Rp97n939WEG8zBkeWFHrO9JjRlfgMdWNuJmLPMNAtsyEkQSAuJ1E9VwPcZ367X9jmaMfu+C4ljpCypLAZJ3FgGcn507+m7/lb/wABPyptjmV7XNxLLJnCoVaeniMj6UyVOS5XAVSL5nOB4PiFtMPsfECWmSrAgeGPDpz7J8VGXeYB9WuxxNt/BpIBXq2om7iBlBB9a6/Nbme7FtGxBMnE/s6Tt61C3OeOAjv7Q+F7HqPvPXeh2yfFBpxTwwXj+16BFVbV266Earl27daAUMqiM0DIMuN/KIlw7b8PIIaAwBgrP3iqq5IMmIjbyjap7nOuPYH7+2RnpcOP71z0qW12guhQCVJjJGsSepA3HuBoIqUOCYybVQE4ztPauKU7xATG9u4SCQJIIHvj0iu8Bx6o6uXQBmunUUunDNMhUGoSCRn81ENzu/JIugeniwPifhQ45nxZ1f8A1CrnB7ucZ/aydvl60SXOxTulZvAZc5ykqddl7at7Qt3hL6ACAz2/MTBJIHnuZ07QWijEd2WUHSpUDUZMBfuWAJx7RAz0zEPDc04gCHvh/XSynqelyPhHSn3OY3WM9+V9AI+Ukn60aU54twFd2GR97tCp0lLTFkxBa0JAAI0EKunKxBB6GaGF249y04tk6ADGpCCRoke1AJK/Wl3l3pxFwfBf8qF4ixfbbjLg/uIY+go3SnxF9rTWC25bc4i3qfuW1NcNwfdm5AZp0giRsCNORtuKOPNLxTQ1p4JXJtkNBOrJNsvMzJ1eh9Kbll17Ssr3BeJM6nsqxAAiB4vj8akHFHWTK5CiBZSBBOQA0fi+lCoVVwiHOtCbu5ckvorGut9r7IVVbgFYgQxKiSwgEwbXU5n3+VKs2ONVd3SfXh7X8TXaL9b+P3E2o9V9AN7hGf8AOmAk9d/9vjXaVbjGNYHz6x1848/WkRmM/M0qVQpESnbfJjJ229PWnsueseU+k9KVKhYa4k6WfU/EnynzqHiIU7A4pUqoN8B+uIgD5UUW8gBmPpNcpULLQLe4wrJ8gR06DVvE0z7YTmIkDEnEgbR8PlSpVaKbF9pJMfAZ2/zzmnWBvnOfp/vXaVRoiZG7xIOQJ/j5z5U0bAkbxtjcTSpVQccnLlsATvhj/h981CGBnHr9AfL4UqVEBzOLBIEbyPrHx9mmzidvST5UqVWULT9J+lLvoMR/MxSpVCrtBNpNWNv94znNMZfEw8p+Q9OldpUPMYhn4WnpHn5e+ogufgT8qVKlz4D6WR6oR160+2gYn3j/AD8qVKgQ58hpuw2nMAefx8q7euaZ65X64671ylT0ZJZuTgzn3fz6bdKdkTJ2P87kilSphmZ27c0mN/pOPjTLl2c+Ufx8q5SqyHLJJ6gDyjr+6lSpVRZ//9k="/>
          <p:cNvSpPr>
            <a:spLocks noChangeAspect="1" noChangeArrowheads="1"/>
          </p:cNvSpPr>
          <p:nvPr/>
        </p:nvSpPr>
        <p:spPr bwMode="auto">
          <a:xfrm>
            <a:off x="155575" y="-1423988"/>
            <a:ext cx="4552950" cy="2981326"/>
          </a:xfrm>
          <a:prstGeom prst="rect">
            <a:avLst/>
          </a:prstGeom>
          <a:noFill/>
        </p:spPr>
        <p:txBody>
          <a:bodyPr vert="horz" wrap="square" lIns="91440" tIns="45720" rIns="91440" bIns="45720" numCol="1" anchor="t" anchorCtr="0" compatLnSpc="1">
            <a:prstTxWarp prst="textNoShape">
              <a:avLst/>
            </a:prstTxWarp>
          </a:bodyPr>
          <a:lstStyle/>
          <a:p>
            <a:endParaRPr lang="ca-ES"/>
          </a:p>
        </p:txBody>
      </p:sp>
      <p:sp>
        <p:nvSpPr>
          <p:cNvPr id="12298" name="AutoShape 10" descr="data:image/jpeg;base64,/9j/4AAQSkZJRgABAQAAAQABAAD/2wCEAAkGBhQSERUUEhQWFBUVGBcYGBUXGBgXHBcUFRcYFRgYFRcXHCYeGB4jHBUWHy8gJCcpLC0sGB4xNTAqNSYrLSkBCQoKDgwOGg8PGiwlHyUsLCksKi0wLC0sLCwsLCwsLCwsLCwsLCwsLCwsLCwpLCwsLCwsLCwsLCwsLCwsLCksLP/AABEIALUBFgMBIgACEQEDEQH/xAAbAAABBQEBAAAAAAAAAAAAAAAEAAIDBQYBB//EAEcQAAIBAwIDBQUEBggFAwUAAAECEQADIRIxBAVBBhMiUWEycYGRoRQjQlIHQ2KxwfAVM3KCktHh8RZTk5TSJbLDJGOEoqP/xAAaAQACAwEBAAAAAAAAAAAAAAACAwABBAUG/8QAMREAAgEDAgMFBwUBAQAAAAAAAAECAxEhBBIxQVETImHB8BQycYGRodEjQlKx4QXS/9oADAMBAAIRAxEAPwAfRS0Vf/8AC7E+F1PnP+lOTsm8ZZR7pP1r0/tVPqeO9grfxM9oruirriOzdxFLYaOgnbzzVabRG4j30yNWM/dYmemlT95EASlookcOYmMDrTdFFuBdOwPopaKn0V3RV7gezIdFLRU+iloqtxfZkGiloqfRS0VNxewh013TU2iloqrk2EWmkFqXTS0VVwthHFKKk00tNS5NowGnd4a7ppaaGyCTaGkzXVMU7TS01C88Rw4g1L9rncUPprumgdOLGqrNEwv113BqDTTlShcYxVw1VlLA3TSeKWmlpplhN/AirlSFaWiiFNMjrlS6a5oqyrMjmuVLormipgqzIYrtS6KVXcrYanuCDg5FJDcB3Oam1Zp6vXn9x6yyOIxODTXsA7gH31MbQ6VxkPSqUuhbj1GNZXaBnehLvJbZ8x7qJaaY1w7UyM5Lgxc4Rl7yIh2ctnILD4j/ACobiuRAeyfn51Z27sCK5cu0Sr1E+IuWnpNe6UT8sYetC6K0Fw5qv4qzJkda2Uq7eJGKtpkleJX6KWipzbpaK0bjJsINFLRU+iloq9xNhBppaKn0UtFVuJsINFLRU+iloqbibCDRS0VPopaKm4mwg00tNT6KWmpuJsINFLTU+iloqbibCDTT0tSQJCyR4jsMjJyMD3ipNFN70K9sGJZhAOzafGRggiVU56UupNKDbGU6e6aREFpaKINuMf6U3TRKaaugXSadmQ6KWipgtPAqOpYtUrguiloolrJHSnW+FLbVfaK1yuyd7WA9FLRRtzhCPWmnhjE1XaLqTsJdATRSoo2aVX2iJ2L6Bf2unLx9CaSOlLRNc7ajq7mWC8ypx5nQqcJIqazwgnIodsQ05DxzGuNxtECwg2GajPAzO1V3C7TI/tgpv2udhXRw3Qip7VmKj2opbmQG4T0plxT5Ucib1PZUHepvSLcLlP8AY2J2/n31IOUv6fOrw2aiuIRRe0y5Aeyx5lFe4UoYNR6K0Srq9oA002F8h8qNanqgHpejM/orq2pq6awPKhrtmDiiWouA9NYrjZI6VzRVvag117CncVPaOqI9N0ZT6aWmjfsBJjHxqYcmaNxP89aY60VzFKhN8is01zTVwORGMsPlQd/g9Pr/ADvVKtF4TLdCUVdoD00tNS6K6Epm4XtIgtC8CRc40KDIsI5Ig4dwgBnY4ciOkN50PxvaezbR2nKHSAQRqYHSQD7wfLah+zXE91eZyJF4+NssQ2pz4YUCCzD3AVzdRraaW1PidXTf86s+/t4Gm47h8BgPQ/wz86C00c/NrJBBYgHX+FtrYknb5ecYqi4TnJd1Tu4kkTqBGJ2xJ2P09YKjrKcUoSeeCBraCrJucY4Su/XyDtNPU08pSC1tk7nPgrMNsKGGaceFA2oZL0bVJ9qmsrUjYnElCVAeEM09eJFSm9Q3aDwwVuFIpVOWmlV7mVtRB3k0gwFLTXNFN2oVvY9eIqdLlAFDNPEigcA1U6h6qKkVDO9V63zRCcUaW4sYpoKNs9ahiDTG4z31GeLqlFluSC0NdDwd6DF+ni6POq2k3IN+2iufbBQqsPOpAq9aragtzCBxopr8UDUPhpselVZEuydboqK81cWxO1cu2oGce+iXEp3ITcinLxAod+Mtj2rtse91H7zUZ5jYH6+z/wBS3/5UeAMh6XKnt8WQfOqf+mLI/XWv+pb/APKpbfO7HS7a/wCon/lVNFplwl8yR8vhUPE5G1QWuaI2zKfcQf3VN9omhSafAK6asV+ik0AEkwBknyo1rE5qJrPxrR2pm7E8X5vdRrzMHBRndvD4jDXXYHHhnSRgmtXw3MFKjwsBkx93hSYzLg9QNt8Vj+1FkLxd4QSBdu42x3j4H0zW14a45UTZWILzqO3ibopPVunQ15rVrhfxPYaFt3t0R37Unken/L+ERcNP4XjAtxNIZjrEKBE6yRgz+0D8vOoWvjUZVIzjWQJhpIY2oM+U+Xng3lSzxFte50wx8UkgaVc76APr06dEUY/qx+K/s1aiX6M88n/XgaSJz+/HzFc00QbR8q53Vew3I8BsZBprumiFsVJa4UE5NC6iQSpyYF3dLRVk/BDpNCPag1SmpBSpyiRClUosmlUvElpHIpRTqcoFVuRagyPTXdNOKUlQ+lTcibGN00op8UtNS5VhhWm93U2mgeP51Zsf1txVP5d2/wAIk/SpcuwSLVd7qsnx36Q12sW5/auYH+Fc/Ue6qG92g4ziW0Kzkn9XZUj6W/ER7yaBzQag2egcXzK3Z/rbqJ6MwB/w7n5VT8V2+sL7Je4f2V0j5vB+lUHB/o/4lzNwCyDmWlmgnfSv8SK0HD/o+sJ7ZuXiNwVKL64Qz/8AtWKprKUed/gbaejqy8PiVN/9Itz9XaRZ6uxb6Lpo3m3EceVsHhzcPeWFuXCETDsTqhmXwgALjpI860fDcrS3HdWESDutsgmdgW1SfPei+L4UkIZJ8KqZVifaaTg7kkA+lZpa3dmKNMdFtxJmGXs9zC6YvcQU2kNcunfPs2lYbZpw/RzJGu/qnMi05kTAhm8+mK2v9FkzqGc50OSCd+v4RtXLXDSfZkjppf3Ab4GdXvrLLWVXwdjVHR0lyM5a/RrwqnxXLjQfa9kQBkwLc7+HfBznai7fYPgRus+c3LsgzJBCx7IwfOZxVhxpgSASP7Lic77/AIjvQtxmCmMn17we8/DA9xpLr1X+5jVQpL9qBm7H8FGLag7e3e3JxuckDPrTLPZLgjJNu2fId4+2w69TkZo88uuuiOCMhsajKkMwgjBkADeh+MVrCjvBhiFBVi2YLDAGMIevzq32yV90vuSKpPCUb/IA5h2V4RTK2kgDYOZwOmep/kUNa5RZX+qNy2f2bzJsJP4s0Wb+rYwOmpiJgxsRjOaVvOqcwp/EMHUsnI61UalT+T+rLlTp84r6IAtcz4lMLxF33ObVz1/WKTt60TZ7VcUDB7q4PM2yOk7pcj6UG0yT5z1XPU00r6b7+zWmOoqLmIlp6b5GM7S3mu8W7mFLuPZJgSF8xNbDguGDqudJKASQG0tAGqCekyJgGR61nOM4IXeJdSHGnU8jbCKyjAMe71rTcIhW3baRkKDMxsBtqj/as+pqXs+Z0dJTtfoRc67KJYJuWWuhl0nU51rdBEur/l2jMEkP4YjTbck4bTxIgtHiA3Oytvn1J8s4oK7duOpUqCIIH3pMAiDpBkDAHyj0qx5SYvq7GAS87x7JH7xUVZOtB8FdFKg46eceLs/6NZGPOuaKjTiARKmRXe/r0Cd1dHlnh2ZME864TUBv0lM1LFXCFYml3dcQCn98BkUPwCGm2aVMuX5pVeSsA5alSWpQopl0gLNkU1wmpSKp+d9q7HDSpPeXPyKdj+22y+7J9KmCZLOqPmnbKzZkKe9cdEOAfV9vlNYznHai/wARIZtCf8tMD+91b4mPQVLyLsbxHFQVXRbP6x5gj9gDL/DHqKGdSMFeTsFCnKbtFD+ZdteIuyA3dL5W5Bj1f2vkQPSoeU9k+J4mGS2QjZ7x5VT6gwS3vANel8j/AEZWeHAa4FuP+a7MDyK21wPjJ9a0yvwyDJLY3GsfUma59TWN4h9X+DfT0aWZfb8mB5d+i22gDXne6fyhWVZ8oVtZ8tx7q13B9n1RNNq0qDaFtFRmBJ9fU0652mUSEZUjoxcn5sZ9dulD3uJZW1m4sP4mLSoJyokgQdlAnNYJzlPMnc3wgoYirBFvs7Dk3CF9ACQMdTMDz+NK9wNkGJOYyEfMGf8ATeq7ieN1qSjo56hWaVn+ztp86Bv8XBVWClp63HBCgHeRMGQfLFIaQ9XLe7xKDwjEfsXJz6z06e+m8TxgKhYHiUn2WkAswx5eefKgn4i08r9yDA8ffEZBUzgepX4GjRysMEh08K6Qe9YT4n8QMeIDJmijwdgZ5auCjmEDIiehFzH5s+/wmKY/ECToIO4ka1yfh0qf+i1krqXEMsXbgkXPQDMuHM+lEJy9FBJLgbk94fMbDfbGY/jS5YYad0Vh1AZthwZE/eYiP2TvvQf9XbZrh1BVLE6rmQBJ+cR76NXm6vdeyrXJsljdRnGFOyoSIYgeRqh7c8+AsG0CyszBG1nZU8WmAD1Cn59KKEZOaTWAZSW1uLyaTkM/ZrJbcorH33PvD/7qqu1tttdhgSB96CJIEkWyMecK0ehNc4fn2hQukeEBY1EYA0j8PpQ/G8177QCB4WkGS34WH5B5/SuhWrQlBqLMum0tWNWLlHn4AfH8wFq0rFtMEAnVM7xgAkZ8x6eVG8n4wN3oHj1WXiRp0kAXJWVyZHXyoHtHx6PwNy0WhxohY9oC5bMg6cEQ2JO3yP7IJN0mBBDDAxCgKen5tdI0kNzz0fl+R+tnsi7dV5/gE7vxaXOTq2ZBJ0lsefntTGswdMGR6Lud+tT9k+Sff3mcSLZNsTnxGQ0f3cf3qsubcDA021XUfMSNJ+OINFU07grp3E0tQpys1Y8v4qxducW7WzPiLINSjwiDgM2MQCPfWr4Phe9sW+82ZcqMQcHBGQQRvWa7MHTxGkLBhhOTEb4EDpWn5XxUWrZhjKgyFY4Jx7qRqG8JcjpaOKy3z/whHJLRj+uEx+NfxEjMHpH1ESZAJfhdKKseEGOnVgQZkGcQc5mmW3GPTT+rYeyzNiFx7WPL40Q/EkyEB1dAUffp0HWBSZ7rmmG1LPEu+z1sCyog9TJP7WnzPkKtClU/Y/lhSyXadVwkmTJ0qSqj56j8aumFeloYgo9Dxepe6pKXVtkZtU3RTyvrXPjThCGzTgRS0Uu5ocB5HYpVwWTSqgskYFQ8dzFLKa7rBV/efJRuT6Cmc145rVssihm2E7A+sZPux7xXmPNuOa6+q7c1t0yIA3hVG3uFDKpGPEuMJS4FxzztvcuytmbSec+NveR7PuHzNU3KeSXuJfTZQtHtNsqz+Zjge7c9AaCtOrYG/wAfTr8RXpHKu2LrYVLVu3bUCNKLpCsPawMGTnOcis1XVbV3EaaWmu7zYXyLsNwvCw18rxN7y1Qin0AGfe0+5a1lu5fdYtaUGIi4Tj3spJ3rBnml5zLO3nEwIHkJoXi7rkRJOfefPrXMm5Td5M6MdsFaKNtxPLr6jVcYNkYFyDE+qj0rt5rYib4AxI72SBEEezgz6/KvMeYc0FpYKlpgYCzmc5/smieScOeJVtFthBjxRsRIJIXSPdNRUJNXXAjrrgb1eM4JVPeXNbHqLpj54/caL4jn/D6AGeVYBlAJkguwE6c7jpGa8/5rytrKa7gMEhfDByQTERP4TVgOJRTZCshLWAgWLZYzcuTp1ZJyPSfWKONBtAOvm5prXa7hLWo2y0sTObhnrs0jNQcX2osXbgZQdZxlvwiAYX3Aj4VjuO5FcALRoAEkkBVUDc4OBAoGzy579vUr6gABKFYJxjJE4P1q46ZvDKeoSyjZf8R2hju3Igg7GRq1fwrvN+1htrZKyFuWg8QpPiuXBmB+wNsUPwN4WrKIxAKqq5aPEAB8Z8gaM5jcYJZwc2hOQM95dx76NaZLAHtLeblWnba7jQpc+IBfCNyvXSQsCQMYkjG4C5n2jey4W4obUFZgrnAKgEatP9r8J6TViM+1kYMFmEwQYkGRO0jO9Z/tXw2p+9ERptgQQcFWaf3UcdOuLQD1D4JiTtNbnxcMTiCe+AkHOSLOaC7Qc+tultEs6T4rgm4W8LEpHsCCGVhPX0qv+y3ANRRozmMY3ztioeK4b2CTMC+u42F3WIjp42+dXOMI2wNoOcm30NorkgH7vp+M+erPhofjOIKgDw5mNLFo3E5Uef0qO/2jW2VTS7sFUkKPMA7zVNx3NLh1MbemZy7BYx0BjasOmpq+6SxyOtrKstuyDzzH8cwCGfp5DxH6A1quz/NEtEeC5ASJ07+znfrmsPb4wE/eXFyI+7WfaIBksIA2yCTitPY4wd4B3d2SDHit7LGx2EAj2sxWqtqJRdoL6mGho4zj+o38vH5Gn5PzAPxV5EV9LKLsssAP4Vbbz3+FWnGWNQjrgjfHn8/8vhhX5hpuRour7OzLOfMqR0M7xHkRVhb4l9QxxAyB+Lqevj2+lBHVv9yCn/zk23CWPEznD8Fp5lcHQsxjaNa95mPLVHwrRck5MzKttRq0YLSdgxGomf8AeqPjeIX7UpPfau7MjR4mmQDq1yYg9elWdnj9KiFvjV/ZzB/auSNtx09DWapJTlufD5eJvpQdODirX62fgawdiW6XB/8A0H7jVFxPAMraG1I8jdmMEnBA1QfP4VInMnxi/wBDvaPsjH6z9+/War+O5hJMrxEqVg6ZMk6sFXM9fQTVS2O23Hz/ANLpqqrqo018LeRtbNoKoVRAUAAegED6CoeIaBMT8Y/hWYHNLn/Mv/8ASufxSkeav1uXvjaf/wAK2+2pcEzlv/lyfGSNB348j9D/ABpxur6jE5B/hVJwPE3G1aSWiPbVlj0GpR5USz3xGE/n3H1p8NTNq5hq6WMJOLLJTJgH6H+IqTP0+uP9aq7vFNasXbrgzaVm8OkyqiTEn0aqbl3ay5dRrgwswFYLIggGSPPf4072mKjeYpaWc5Wp5NcWalVInalYEoZ65ET1ilRe1UP5Iv2HU/wYfx/B60uWrmJBBPkCJDe7Y/v615RzDhXQsjDSykyJUCQcwNyMf+2vbeaW2LajEjwyARid987nHrFeddreVHULogfheDA6BGyJ8l+C0M+8rgw7rMRZtQZBHnHixHkIzvHxrR8n4vQ8H2Xj4H8Jz74+NUptCTB64I1TJMAjH19/SpNe0gjrlSoCnaAfj6fKsk1c2QdjbOwwY+GP5/2pjcQInSDv+7rj+YoXk/Frct+KZXBj80Qpz6fxp0b+47kf51nsNM9zW6xcaWCDcmJ22gwcjUfrVx2IdEd7j3HcrGSYXIZfEzGfd8ag4zlZbhzejwl2VW0yZWGbMYAXck1ZXOxWpLljWbTXEW5Lq5UrZm60ETnTmJnIwK3U8wsZJu0mwvthxdu7wwGoR31vAZWP4vXbIp3CNwy8PwtwIpupaZ3La5ThVuO4fG8PqMb79KyfD9jk0txFri7d9bZVmFu1eU+JwojvFWcn5VquG4ZWNngrq6HuWRYZyqtcXXcuIYkeAKTOT5kDzYo2VhW+5zje2vD3LF5S6MWtsoUC4CzMpXTJWs9wXEcQltxb02gFEBmmAWU+ySRt6TRNrsRw73Hsi7eXQ10aj3OlmQOIABkSbYGcjX6EiC3yZhb2WbiK4GsKc3IIIA8JEEkFpiKi2wzcp7pu1gHtNxbrxJUsr+C02obau7XyjbaKn7Q8Q6WeFJP9ZYVjMnIuXAQATgSswOpPnVnxvZA8RxJdmFtWCjSCXwkLqe44ULMTEE52NXXaDsra4ixw6pcI7q2yqQFJYG7cnBI1wVgAEehMgHLLXUY8Xw48eZsWirYVrX4cDAXeYvOmVIIjAH4h6eU/SpeZca4IDaWm3aPsxvaXEbSNpH02o7/hS5bZC/d3bUiSrFWYYGkiNSsdtsEiSBJpc55TcZsIyqVt6NW0dwgYBupXSZAH4WxiK1Qqwmu6zNOjODtJAx45u7KgASDkfviaZxtxsBGIBa9t0OoTk5HTy2o/iuTXEVvAxCqSSE8hMg7aDHtbxmBVXavPph11ENcI2A+8Ck4iNxP+1KrZaaNOkbSaZ3nd5zfYF3I8GCzHGjOJj8J+dVq2xvHl0H5Cx/nyrTWUU8QhYKQVBM5GoejEdGb5GqXi+JItLbXSZYkkCSQoKqQ39kjHrWaEsJfA31I5cr9Rlm3LWxtEHz2VTt7/AN58q3IIDtOn2M4b8s5zn3rEisRa4wBlMHE+u6Kvn5ifjW2FzVcb7t8rpIlMgDR4PhnM/wAKqq7NeuaCoJtP1yYTbcT06YCkHYDece45qKyySnsfhEbb3Rt7z8zinjiCW06G85JXcYg+vXamdywyDkAQTkSrhpMNJGIgZ+OKTSlFSd308x9eE5QW1cn5EH2EXOIV9QAFvTsTMnEemTRHEHSukwfEokg7691ONJ9+/lVVZvi7xJBUHu9IPqZklT5eMiN5g9KPuXNKlAp8RUggqIKNPyMn50q21rcPb3xe3r+Cfvlj8Gzfm6e1u3XqakIDAARnTsIxk53n0jpApgsSI8WzCRp2cyTn1GKj4zxgKQxAIH4ZM6zODjf502pOMsJ+riaNOcLuS9WJ+J4cJpUkSIglonoIxk+lRDTpGVjGe8gb9HjOeg8q5asAHCnp0XyPTUI3P0p4tnbSYBG6r+H01498nrVJwsrvn+QpRqXlZO1n5FjyzilUEFgpJESYnHrR32gHbPqpQ/xrIcy5i1oqAinUCfEWEe7S0fOojzzA1IBPk429xUnz+Xz16eCdNHK1u7t5W9YRr+ZMWs3UCMxdGWIInWun2lBAwSZMjArFdnbBS1eQz93cdc7+F0GfWphz0Da25PkCJzucwKE5PxsjiyYUm4xAuHSwYvbMOM9BOCTg1NRT/TtErRT21e8GXHYGAkiJmY+Gx9PnSqHiOPVCA0iROBI900qwQheK7l/qdWpVSk12qXh3T1Tibs1S8bwwYEEAg4IPUVZFSeh+RqG7wzflb5Gu4mjzLTPMuddmmsEsubckhjPhn8DAefn1gbHAI7d8hXhr9oISddi25n8xZ9X7vhPWt5d5exBlCQQQQVkEHBBB3FZ3tn2c4ji9NxCdaKECMNIKoWjSwwDk7/MbUqUM4Y2M8ZQD2Q5fbPBcdeeZs91p8gGJmR1xVnyTl1u8buqDpsXHEKuGUrEyCCMmgez/ACS/a5VzFbxdLjLaIT0mRIjxT1AONt6i7CG9qvoxMDhroA9k5ZAfZOfCWInqB5Urs3e/QbvRcWGtNye8rHUVuX3AgjxCxdZTjHQmrj9IHaIJYV7D23fWyQTI03Ua02oKdUDWD5SF3qj5Zdtvye5Ze4gbXcYhiVjVauMjQMkalG07RB2q17Vcqt2dB4h1Xhy16LJVRp1l3strU94RrFuV22mAtHFJLPEBvdw4M8t5Zzq7a4e5YAVhcABYli0K63BpHs7rHuJq9757bcPcAAe3waOpIGLi3rroSuJgqCRtHvq07V8Py5bDnhEC3QAVIF4RLqN38I8Ovf8AfVVeLs1kB41cFbUy+5a5dSCAc++DtTmxNNFCOOJa7cc6muOzkiIBfJhSCOlXlvnYQalsOgQThxnUyqD4huCVGI61WjhwEjUJEEgTPUZmB9es0dZ5T3wdVZlEIpJYN4hBIEzglQwOCIg4mclVRbu0zbQc7WjYs+H7U6GYfZ21wSIuzpComphGB7hiScSKveec/fh7fD95w4bUhle8HgfvXPRIbwiZ2MxFZO5y23bRGLAuWVNJM5AEw0T5e/HmauOdcHavWOGFmNSK40/kU3yYYjUVgyQDuJ91KSg07Jjm5pq7Xq4Nc7aMEE8PpUKrCLytIMFWwhgwJzBwMARUHGc71BW7kpID+FwdSssqMj4z0PuAqB+Xo1oL3ZDCRqUKCxYRqIDEHSOhYTEYgQ88KGVV1ERphtvCg06SQS0HxGYBBifQY7U7qLDmp2tuQ3iuYsEdBb0qbbAjUTCkmekHLH51Ri8oiBHtZJVdxG7GrTirDtiRkMCJUS2zSA3UztidsGtZ2Ptl7Lm6TPe6Ztm1i2VVgWjJEnacDpTJOcbR2+ArT7ZKUnLxMjw+OKtYg6QMHEBCIqn4hcIRtquDcnGhCP4/Ot7xvZJ7/FvesvCMilSe7Bh7TLJ8aeLXrJ8M7Tk1lOO7PugW3b1XtJusxVCAum2BMycHSYOxjBNSnCSadunmOqVYNNJ9fIquFty1vfIPXfE1vFQB8LHhB2Xr+T5dYrJW+B0G2CASbQfE+yAynJ3yJxvIrVIyaydQAKRPiw0EE7Y3GRnFDWWV65obp3h29YYT3IDTp8hJjy299csYZcMCDbyRb63FyYPw/wBaa120CZuIjKJGqV1gBRpSR4myTHkD5Uzg7il8P7LBd36OjFojaHVZPWRtkqpRy2108xuon3Uk+T8vEoeAQfbuKEDDjeMQT6b4q3NrVrQllBA9k6YIZyCDpxt1nrvtVbwFqeO4oggDvFgmBuCeo/nzo/i78W7sOmbZgeA6pFxsfmx5Uqae7HgaKbjsz1f9soDzSwbmhb16SfaJbSSd8zJ9/wBKvrVvSmglm8Snxw8nSuQ2naCI2x03rDXeHfu1dk8DGFOlclfKCCMj0r0nieTcQtpXZQFdQyNCwVUDO+Bmcxg1orwcbbTJpKqnfdZdPTIhajYARp2CmRBGdWfLbNSWkBUTPxCj6Lim3Vg5b8p33ALD8P8AGom4lVElxAGWJO0+ZzWR3cbWydCNlPc3i3D6Ffz/AIruygFrvJDGe71wR0PiEAzQL82UBSeHGVX9W43mAdL42q04krcVbgk23RgGAaILqvihfDLYgwabw/IWe33tpla2FnWGcBUUsCWOjwiVIzFdSgnGmkzz+rlGdaTi/WCvHN7ACMbJGxkd7+YgDAMewYpvIeJV/tDLhDd1DfAKrjMH0zVjesi2wDXkUlFiWgwWkHKncLj+ZrOWpp+0yQe8IKEMPFhJYGc7g/GrrxcoNA6aahUUmxL2gWTvv5x5elKqu/yW5qhAJMkAm2MAiYl16sPnSrN7IMlrqyfvf0b5+2GQC7SYxpsZz+0TSudtXteJJZhIK3VtFczOLcNOPOnWuX3PEGvcM5JwFt8NicRAQkj4Tg/APtByh1savASW2RbQMkMYlEB+sV2XKg4uyz8zjqNdSV3gKsdqyyhtV0Az7a2BGYyAKPuc7uLw5vhiUCM+VttgA9EK9fI1j+N4K5c09wjMwjFsashgWJVBlds4OcxgUeOzF5rRRn7sEEBS8AQYK93v8/Olz7O2DTShJtuo7Lrnj0DeJ7anh4F+5oLKjeBCwMlgc+IiYAiD1z1qn7R9s7fE2XtqzAOAVZdWNLhiIcIdkI8s1B2r5Bcfuy7g7pqkXCxa41zaQRGob+XrFar9G/YvhLlq4nG2ka4rBFljPiBLL4Gg5P1pMkm8IYudncwPJOBspcU96XBIkaQJjGkyxnBrRXeKa7ZdbrF5WFa4+rTKMARrPrOPKqrtZyhbfHX0sJptLchACdtCYEyTvRnG8IblosW1XHGlVaGJVdTklmypBRRBiQxigTV+8y7XWCHmVm050oo2Ii2q6m9k6gVQkRke4HoasOT8A9wh1Zj3Z0qCNlSBp2kCdfXHlVTY5ddVMLIbTkafFqYkRHSM1bc04R2awArf1JmJk3ArBdgT7UYHnON6ZKpHbtgvm8v+kCoNO8voPvcKiFiHLMdQZVDEq2DkqDGVgAjqZ2inW7N7MJxbAmZSy50gSBp1JBkHc/WgOYcy4vh9Za7dgaWDF9QJYdASRMECNxFU69peIdAbzatROkMRsCBJkRBIjp7Jq4U4zfu3+LX48y3UlTVt1l4X/JoOL4e9bsv3vDXmk22W5d8LWmVwZtqI1asAyD8Mz3kKXWLkNcB0gsBjd2MmVJnP1+QN+3qi4mgmAWFuCqw0mCPSJ28+piy5urixwgXWCbRJgkyTdtKJnHQ4xsesyUqseydKMEr8/g/EFb3UU3NsI4fl1xYm7eMGRLIJGplmNG2+Z6UFZvBNM3X6zLqI6wRo6aukZHuozg2a27hoEEAeI6iSYA9r2RJ+NVCctuByxUOUInWQwMHYiZIwZ+Nc5WbtZfQ2Oc7e8/qws2wFD94Ym4oIIEsWUldWnoNPrkZ8ncI1tFMMfaXIuQIiCMDZhCmf4U+0p7u4rrbU6VuKjIfGQxtt+L2gREb49xqte++nSyr4gpDbtHeMJkHGUI93vpsnLAqLtez4mi5RzoWbYVBpZU096LssRLHIJKnJIyIEmAKhTtC/di2bz+AYHfIoJ3/VBTiNiTuapEtkvZV7WlBlxb1S6jw5KkkNKnOOtFcFxyWbY1FpNpHBw2pmidgQBqRoB2AzmialtvcBOO6wTfW09vQWghkI+8EAqjIdKzADzJxn0qa5ZshYVpJBHtKYMfCc9Ko7/wBnNq01o3DxDXWLhhKBFdwqqR6BeknInpRXD84fVAW0izJJRfCpxO5JgDptFVUpyxzDp1bXtgs3NlSt027XELlBbuaWUk6STCkmVAjB/EZpnG8ZwpV2RUt3HZT3iGWUhkaFBbTB0zDCPPG9RpJusdasguOV0xBHhGpfIHGDtp9cvscBi2LgQAeIFI1vqgwzZAA2GraSIO9Coyis/Ytz3t5HcMZusUUsrOGuKSNLqFUAO4jT1gAZzG9XvH8DYcyLVseK3DRc8KW8FRJ6xVZzO0E0208JByBJAdgNWZOptpNK1YYXGVmJPRh+IsRGDOIzG/1iWb5Ecrcwi7yDhjZRSwCIZVSxDTLEknYjxUuXdoLlsumrVbcsCjkkaUckKpJ8IzGPSouOsNkzjVJIgROc7Z26dKD4bgyxVVy0vCwBMEzJJAEaRjrONslFvNwX4cC6HF2iug20bWzBWDSV1H2VlumTkdTvUFpLYlWVX8DKUfaY9qBvBGMmo7HLCFQT1ZvaU4CHybbfP78Uy1YJcznUskTtuIyD5Hp19aXbNxm+VrXJ+Le0SUQdyj6PuwAECiCdIfImAxI6jyJFCi81q4LSXitq8pW4oKwVBEatPSHO/r5moLvLyDgT7J848IwTABjPX4+XeMuL3tq3ozbBDNHto3dlcaukOOlNi5dRMrcSdeV2yZDagIUgafxnSCYxEj6+ld4jklpW1d7bkEECUnKRkMZGXDD+zRPF9k7twi5afSrF/BZUFkVLgQa4DeIySFBGBECaj4HslfURc764GYb2mXcCYISZwR7RHoJou91Jtj0CV5SNX3V9JGrCd2whiuSIOfCOmM7bUqFPLeIUaDahVMrg65ZRqDA9PCsYH4vM0qU5SC2R9XL08xna7ab07y2TII8mPpVZxfEvxINslE06WJdXgkhgAvhIO/vFULO/r/i/0rpLHcN/iB+kV0Vpn/L7f6c56pP9vr6FxwHMl4W+bYe53mkQ9m2RGsgkB9BBkR0nFXXD8cbyLcBbx6ie9DhydRmYQAbeVYbjOEa4hSXUGCCCDBBmYip+RjjOHfN43E/K124seUATBHQjz+FBOhOOVkZCvCatLBecdztSEDoSNSwCjtBMwSB5eYFWV3mDW3722VdreQqhyx0gnEos7bAydqruN5zxLI3dg68adfENcWeupWQEg560La47iwB4bYPU64z1jxUpU5S44HwrKm7xfhjxBuJ7dWGuM13h2VidTFrKMehOSyknb1x6VFwV7GpV1FdDAKoY+1GBIJMF8A7BvMVafbeL6iz8Wn6zWf5XxXEo5a9DeKVAbSAN4AiF6fLY0XZdQO06HqHKOUvbtIj8EvEBQdNwgRBYsGUGcwQJ8o91Gnj3N0auV3pEgNI05PtYnOPaiYJ8zWf5T2444KAbPDleg+02lIHTdswPSruz26vfisWR/wDl2P8AOitHlH7vzYKcm23P7LyRPpgj/wBMBAmBpmNvO36UMb/dQRyg3GJJLrbQneclkB64ogdu2627X/dWaR7et/yrf/cWz+7ajxbEfv8A6B3r5n9l+CDmF2/xCJ/6aF05XUoJSRBAEAAkYP8AoDVFxnZfiWhvsjFkQosEAhSxfSJcAZJMnz3rRN2/YDNq3/3Cf5VA/wCkU/kt/C9P7kqWjx2feX/oFqTw6mOm2PnEz9nsvxpLMeECMerXLZJ9fDdKj5V1ex3GjURbtqXMsTcHnP4Wq4P6Rf2F/wAbn91qmN+kX/7aj3s4/wDjq4x28Ka+78wpO/Go/svIzHN+S3+GNs8Q1sAyBoIZwFOoxqAOS2+YJ91Q8VxdhoOlljACxEamYaYeV9o4OaE55z/ib183CbZkkKgLlVTYL41X3kwPESfKBf6a4lZEWhONiZz188xQVKbqWdkvgrB06kYXV2/iF/bLUjdCBA9lgRLEH2gR7W3qd+uY5xx10sndoGi2ATAb8btPtY9r31fcFz28Ae+W08xBtju4851Az0+Rp97n939WEG8zBkeWFHrO9JjRlfgMdWNuJmLPMNAtsyEkQSAuJ1E9VwPcZ367X9jmaMfu+C4ljpCypLAZJ3FgGcn507+m7/lb/wABPyptjmV7XNxLLJnCoVaeniMj6UyVOS5XAVSL5nOB4PiFtMPsfECWmSrAgeGPDpz7J8VGXeYB9WuxxNt/BpIBXq2om7iBlBB9a6/Nbme7FtGxBMnE/s6Tt61C3OeOAjv7Q+F7HqPvPXeh2yfFBpxTwwXj+16BFVbV266Earl27daAUMqiM0DIMuN/KIlw7b8PIIaAwBgrP3iqq5IMmIjbyjap7nOuPYH7+2RnpcOP71z0qW12guhQCVJjJGsSepA3HuBoIqUOCYybVQE4ztPauKU7xATG9u4SCQJIIHvj0iu8Bx6o6uXQBmunUUunDNMhUGoSCRn81ENzu/JIugeniwPifhQ45nxZ1f8A1CrnB7ucZ/aydvl60SXOxTulZvAZc5ykqddl7at7Qt3hL6ACAz2/MTBJIHnuZ07QWijEd2WUHSpUDUZMBfuWAJx7RAz0zEPDc04gCHvh/XSynqelyPhHSn3OY3WM9+V9AI+Ukn60aU54twFd2GR97tCp0lLTFkxBa0JAAI0EKunKxBB6GaGF249y04tk6ADGpCCRoke1AJK/Wl3l3pxFwfBf8qF4ixfbbjLg/uIY+go3SnxF9rTWC25bc4i3qfuW1NcNwfdm5AZp0giRsCNORtuKOPNLxTQ1p4JXJtkNBOrJNsvMzJ1eh9Kbll17Ssr3BeJM6nsqxAAiB4vj8akHFHWTK5CiBZSBBOQA0fi+lCoVVwiHOtCbu5ckvorGut9r7IVVbgFYgQxKiSwgEwbXU5n3+VKs2ONVd3SfXh7X8TXaL9b+P3E2o9V9AN7hGf8AOmAk9d/9vjXaVbjGNYHz6x1848/WkRmM/M0qVQpESnbfJjJ229PWnsueseU+k9KVKhYa4k6WfU/EnynzqHiIU7A4pUqoN8B+uIgD5UUW8gBmPpNcpULLQLe4wrJ8gR06DVvE0z7YTmIkDEnEgbR8PlSpVaKbF9pJMfAZ2/zzmnWBvnOfp/vXaVRoiZG7xIOQJ/j5z5U0bAkbxtjcTSpVQccnLlsATvhj/h981CGBnHr9AfL4UqVEBzOLBIEbyPrHx9mmzidvST5UqVWULT9J+lLvoMR/MxSpVCrtBNpNWNv94znNMZfEw8p+Q9OldpUPMYhn4WnpHn5e+ogufgT8qVKlz4D6WR6oR160+2gYn3j/AD8qVKgQ58hpuw2nMAefx8q7euaZ65X64671ylT0ZJZuTgzn3fz6bdKdkTJ2P87kilSphmZ27c0mN/pOPjTLl2c+Ufx8q5SqyHLJJ6gDyjr+6lSpVRZ//9k="/>
          <p:cNvSpPr>
            <a:spLocks noChangeAspect="1" noChangeArrowheads="1"/>
          </p:cNvSpPr>
          <p:nvPr/>
        </p:nvSpPr>
        <p:spPr bwMode="auto">
          <a:xfrm>
            <a:off x="155575" y="-1423988"/>
            <a:ext cx="4552950" cy="2981326"/>
          </a:xfrm>
          <a:prstGeom prst="rect">
            <a:avLst/>
          </a:prstGeom>
          <a:noFill/>
        </p:spPr>
        <p:txBody>
          <a:bodyPr vert="horz" wrap="square" lIns="91440" tIns="45720" rIns="91440" bIns="45720" numCol="1" anchor="t" anchorCtr="0" compatLnSpc="1">
            <a:prstTxWarp prst="textNoShape">
              <a:avLst/>
            </a:prstTxWarp>
          </a:bodyPr>
          <a:lstStyle/>
          <a:p>
            <a:endParaRPr lang="ca-ES"/>
          </a:p>
        </p:txBody>
      </p:sp>
      <p:pic>
        <p:nvPicPr>
          <p:cNvPr id="12300" name="Picture 12" descr="https://urbanistasuk.files.wordpress.com/2014/09/cardiff-co-033.jpg"/>
          <p:cNvPicPr>
            <a:picLocks noChangeAspect="1" noChangeArrowheads="1"/>
          </p:cNvPicPr>
          <p:nvPr/>
        </p:nvPicPr>
        <p:blipFill>
          <a:blip r:embed="rId4"/>
          <a:srcRect/>
          <a:stretch>
            <a:fillRect/>
          </a:stretch>
        </p:blipFill>
        <p:spPr bwMode="auto">
          <a:xfrm>
            <a:off x="4357686" y="3500438"/>
            <a:ext cx="4552950" cy="2981326"/>
          </a:xfrm>
          <a:prstGeom prst="rect">
            <a:avLst/>
          </a:prstGeom>
          <a:noFill/>
        </p:spPr>
      </p:pic>
      <p:sp>
        <p:nvSpPr>
          <p:cNvPr id="12302" name="AutoShape 14" descr="data:image/jpeg;base64,/9j/4AAQSkZJRgABAQAAAQABAAD/2wCEAAkGBxQTEhQUExMWFBUXFxgYFRgYFxgXFxkeGRgcGyAXFh0dHCkgGRolHBsYITEiJykrLi8uHh81ODMsNygtLisBCgoKDg0OGxAQGywmHyYwLCwsLCw0MCwsLCwvLywsLCwsLCw0LCwsLCwsLy8sLCwsLCwsLCwsLCwsLCwsLCwsLP/AABEIALcBEwMBIgACEQEDEQH/xAAcAAACAgMBAQAAAAAAAAAAAAAEBQMGAAECBwj/xABFEAACAQIEBAMECAQEBAUFAAABAhEAAwQSITEFIkFRBhNhMnGBkRQjQlKhsdHwFWLB4RYzU/FDcpKTB3OCotI0g7LT8v/EABoBAAMBAQEBAAAAAAAAAAAAAAECAwAEBQb/xAAxEQACAgEDAwMCBAYDAQAAAAAAAQIRAxIhMRNBUQQUImHwBXGBkSMyQqGx0TNS4RX/2gAMAwEAAhEDEQA/AKh5T1qHo/NWTX1VnyHVfgCBftXYuP2NFgV2orWK8i8Agut2roO3ai8tdC36ULFeReAPO1ZmajPKPateR6VrBrXgDJatEN2o3yDWeTWs3UQD5TVo2G7UxW1Ui2q2o3WfYUmwa4No08+j+laOF9D8qGsZZn4EflGs8o05bBjsflUbYMetHWg9cV+Wa2FpgcLXBw9HUbqpgorsNU3lV0ErWBzRCHNdBzU6oK7CLQsRzXggDGpFapRZFdeRpQtCakzhWrsNUeAtu6BmQox3BIPyI6UauCPel1Izxu6o4sx1NGIo71GvDT3qZOGN3qcpR8lceOa/pJbZ9aLtvQycPap0wTdqhJx8nXBSXYJUiu1NRrg37VIMI/Y1JteToSl4JkNE2rc0Illuxoi2p7GkkWh9Q0YCt1CHPrWVL5eS/wAPAi/wYv3jWf4MX7zfhVp+kCt/SKb3OXyJ7TB4KqPB6/eb8K7HhBPvNVoF8VvzhW9zl8m9ng8FaXwmn3mqe34Ytjqafi6K35goP1GR9wr0eBf0oSr4ctfzfOu/8PWv5qb56zNS9afkf2+L/qhSPDtrufyrhvDFro5pxmrXnax+/wB7Vutk8mfp8PeKELeFh98Vz/hXswNWIXh2roXx2o+4y+RPZ4PBX18MfzVKPDP81PhiBXQxApXnyeR16TD4EI8Pjua2fDy9zVgGJXtXYvpQ6+Qf2uLwVdvDw7/hUTeHR3FW7MlbCrW9zMHssT7FIueHvQUNc4D6V6F5anoK0cKh6CnXrJIm/wANxs80u8DI6Gg7nDCO9eqnh9s9KhucGtmqR9e+5Cf4SnweUthGHSoLpKgnXQGvUrvhm2epqh/+JGFXCoiq0vczQO4XcA7zJFWj66L2OaX4TkT52FeExJyKdRIBgx2o23i6h8A4H6WtxJAa3HKdYBkATvuDv07xVqbwZcG0U/ucT5e5N+g9RF/FbCW3ihRNvFjvRjeFbg6VwfDlztSvJifceOHPHmJpMaKKt44d6FPALg6Gtfwe4OlI+m+5VdZf0ja1jl70SmLHekP8NcdDXQwbjvU3jg+5aOXIuUWRbympVdarSpcHepkusO9TeL6lo5/KLHy1lJBiD3rKTpsp1l4I/NrYu1DNZNVo57J/NroXqFzVmatRtQV51b880JmrM1bSbWwsYk1sYo0HNVri3ihbGIFpwMkAswJLaqxACgdwvzrUgqUnwXMYs1o4vmHuP5iqLgfGIYE3LTIvLlKhmmTzHbQKNfWDS3GcdRsYt+3buP5dsgDLAJi5B7gSw6dDS/Aolk7o9Q+k1n0oVV/4+vkC8LbEeZ5bLOqnLmEyOunz+FDf4lJMrYJQKCxLwVOs9CIgaSROtI5Y13HWPM+EXD6YK39NXvXmeL8SXBinCk5Mw+rYJ0QyCwkicsyDudj1u3DV821buEZC6KxWZykiYnrG00ycGLOOWG7G4xy967GPXuKXfQx3FaOE93zFHTETXk8DQcQTuK6HEk7ikzYM/siojbHdf+oVunFm6012LGvE071KnFE7iquEHdfmv61Ito+n4H+tB4YjL1M/BaBxZPvCtHjadxVYNs9Yrho7r8xS9CIX6qZaH4/bECRJMD1MEx8gT8K8r/8AGDGLfvWAMv1aGZmJc6CQd4E/EVz4zvnNhsrZSLhaR/KBr84HxNUfHYh7rM90lmG50BProImAPlQ0wgykZ5MkU72L9/4Q4gYbE3laAblvT1KNMb7wxPwPavV7XHkJIG6mD6GAfyIr5xw/EbqsrKShUDKREzEHX1/rVw8A48ziHYlmdlJk/wDMfnza/CtOEJy+IY5MmOFy7f7PZf4qp6fjWjxBewqoJxD0qQcQFD24PeWWc8QXsK0cah6Cq2McK6GNHet0Te6Hpu2z0rmbdJTjF7ihsPxVGe4kjky/iJo9Ng66+hY/q60Rb/cUn+lJ3rRxCdzW6bN1l9Bx5Vrt+VZSb6Snc1lHpsHWj4QHiGyIzmYUEmAT+AE1zbvqzMqsCyxmAOonUT76WcZ42l22Uw5VgcyszTlIUA8oBBPTWl9tRhLr4h1ZzdUNca2QwPoQWhY6QNo91HqfKmKsaeyu+5ZitZFKX8VYfLbhmlhm1U6BTqT1MhXAidd6Y+H8aMRZVoh8q517Ej8jBIp9aFeJkuWsy0euGqqNjsS15QhVULMIKgtALAEGddlPqG9KylYvSY+Vap7cHV8RfkqMzskExm5g0D7x09ntr0qPiPiPE22CSmaT9lTpnIXY9UAn1JpNZ8UXBcZiiE+a5uTpB0gjtqDUPUqUofHk7PSRjCfzHfEuBvc0tEnLmDbkBvaPXlBVz0O3rSw8Bu2sxzIAokFp1BMmY0ABOkTvV68HcXUYdrmIBtG4/KIYhhlA5dYPaKrdzE3sShV3FvPnkAFiJJaASdAB0O/pXm48mSLalwj1JY8c90txRhXxAvsyi2WKGFIYeyRzRmG2gmT00pndvYu9ylbQDDLyDbfQSxjUk0g4tfxVm7mLNkJIVmA5gDrG+lcrx/Eg5vMIO+wH9K6enqqUaIdSMbjKzq/wi4btxmyhpII96ldPzphd4tirQVUvCEXKoCLBB3mV3Gm/w3NK73ErhJZnMkzqJ1nc6eh2qS7jEya3lzHoLbA/OI/GqwWReCOTpPsxjZ8QYq46g3yoEEQi6kLBPsa6ycp01HatW8LjC64pEGZhmLMUBMbnsJ9PlFV6wqsZdpWdYZQxnTQNr+FW3E8Xw9nCrZw5vmGJm55egaJAKx11E7Emtmc9tO5sMcdPUqALeMxFzzAMVcUrI8sXM2YQZyjNJiCdvzqM+IMYoZHunVs7SpDCWncAFQY22gxEUpTGFXLKB7UgfGd4oj+Jq75ntTJ15htMxqhG/p6a1WLkvqiUo45fRnoK+L8KbmUOMse2QVgzEEMB0601bidgAlrlsBcuYkgRmXMJnuoJ91eZ8H8NPiUZ0IBDQAdiAJme+u0Vzi0W1dKsS3Ro5pJMBlE6cvT+1bqRctKe4nt5Janwet2rqn2Y+Faxl9Utu7AQqkmfQbV5ng+LnDFjZYqrQDKrJ6gkHQHf1E61mK4/eujLcuFkJGZYVRp15eoP61rB0ndEPjXiAxJQ2gqoqCRl5sx1YbSRsOxy0z8KeC1xOGW/cdLYJC7Aa7S0iN5EabDvSHFWQFYKw3ImZiDoTGuoMxE024Zxq/hky2r6KG3DWzBMfZ15tjvHuGtc2dza+D3OvBCMdmiscX4YbWIe2IOXYgCDH5SPzq8eBOHANaUhGR7Fx2iQ0rdCgyPQnT3dqqTqzXWac86lsoGp30mN40mrx4HxCi9bBuKZtOig7gi4hyb6k6n4GspNNO9wyxqSkqLpb4XZ+7+J/WpRw+19wfj+tFeWK1kFW6j8s5ViiuyB/oNv/TWsOCt/6a/KiIrJoa35D04+EA3eH2/uD8apHhso3EsckSOTKNYGQZTHxNegXGryzwPxMNxS+fLCm55n2pywZMf8zCTVFKQjxw8HpS4G39wfjW/oVv7g/Gilet+YO1Lrkbpx8IE+h2/uD8ayicwrK2pm6cfCPKbb20sZjCjOUcE3BGVjzQHgGD2O599FvxfDjBsjCLpJAguVK6nXMxgyT8tZpTb4bcaEOJDjOBrrqZieaTtU/DcBcMoLm4YB4ke2u8mPagV59w/mve78HttZKUdNKq5TAFVGUBG52LW7csFlYeWOvLqdj3PvqXCcUZHBTMoQZzlOZeXJGxgxLAT3o23w26EsJJCLeuk/ViVieYy501/3itNgHW2WJJAUJGRVlSobmGYyAVAPqBp2rD1G/Jzz9L8eBivinGXFDWwXRg3LlQsQND7K8sDvv0pPxXxUpwrWgkXHUAkKIjSesgkCev4aprQyuWTEpbJ0iLg01kcqwZobFWoUt51toA5VW6CY6apG012uUm+x50Yxiq3v78nFriBQqzy8zr9qRpzSdtTURIJuHurHX1cHWsxKrmuAmMtxgo30za/CKiw5nP1lCN5iaRyKqO5YbHEGKoAz6Jy8yrA1OgnrrTfhdlrl+3ZcuvtwWkLyowIy6Tv3jrS3gOJVxZskAMoLSQO0CDOo1OlP+N8ca1ibV0KrShOjEA5gJ01jmzflrE0q0vktcqogs33xFvyhYRkdgmcqr3bY5SzKdIEsWmPTpNIcdwn6lr1vVEu+V79CZ98Rp61ZLvii0bSqc1tpLhskwdhGSBG41ka7dk/HeMpeyIp+rABEB1AfUGRlaTAAnTSdq0dMVsDI7e5XL5Jy8pj3Gory5oy6a6/vrTSzYDMeYLG+Z8uo2iV166fjQwYGIWO+o/QVRW+Ec8pQXLFSggxTLDABvrEdpGg9j4n5VH9FzGQ0EGYM6x7hH406xWHc3i3mAKXWNtF5p07a0Hb2GhXJxf4T0UlWjRX6ntMD8qVT8P7U5xt64LxDsC0Lmgg7ga6ekUjxt2bjFTozDpA2AJiO8mpY5yumWywjVola7l1iamwGJGRgV3iCd9+h935VzctwAIkETIaPkCk/vepMNgw5CjMDmjfNAALZmAXbTbeq6yOnc4bEB4XrM9TsDt6VJ5h5oB6fHrIrTkZpOjdT6idSOkxMf7V3dtFVV40nKDIhoCnrBBhhIPpQeS2ZQpbE/DcPnVpEkdNO2xkbe6mLcNuRIt2400y6gBRymWGp/pS/h+LVA7ERzCNAYkTG3oRuKe4XHJeUsuYAEAiSusCNAx0/Oueb3OzEk40KMVw8iCwA5ZLAaSDtrIEyfkat/hEnDvndA0WxkjKsrcyvJMHppVZ4vdGoAPvP5H8/hRXiG+wtWwrMs27QbKSJHkjQ/pWi1qVmmnolTPQLnitR/wAI/wDUP0rk+Kbf+k8+9Y+c/wBKrmH4pabDklQiC2pzjzJUhmBBkkaAL8zVbXxATecK+aygzZjoWUMBJHQ6mu9RxVweW+tdWegP4q5lHkxmJEl+wJ7abV1/ihZylBO8C4sx3jeK8w4p4hDXmKKptSOsafHUdetMeG4+wjq7RlPVmBXsQNTqJBIjtTKOPwI5ZV3/AMF54j4jUWbrKjZltuyzlIJCkiddvnXlHhV2s4yw5XQ3VXuIeUJ3OwJqz+ION2FRjYhh5ThxmgZmICkSDtLCBVD4XxApeRyM2V1MA5do02gD9KnPSnsXxqVfI97/AIpYG9z/ANr/AKVteKWDtdHxDD8xXndzjSTpYMz1xNuPd/l76TPTtrQ2M47OSLAHOCfrUaRv0UFV7ydPhVHCH1JJ5Pp/c9R/iVj/AFl+dZXmR4uDqLKgdjfUn47flWUmnF5ZTRn8Id4azeUknCyCQZlCMoJJK8250qThWIdrrfUfYPW2E9pRPtRpt79aPv2rlvCsxQFx9YCLpJyiSFjIOaTtt8qQ+HuMGWbyiVZGtoDcA1LqxMxoIBFfO4nKcW0l9/qfS5JRVJt/f6DsY52W2BZIPm3tC1sRE6nn2HWoeMMRhbgKQDauEapykWtNiekfhS7A8TYm2Sg/+ovqec9Q5+6fu70ZxLiORGD2gUKsrrnMwyC3uF02PyrfJTSAqlBs8ovHU1zGm3bqdJE96d4m0pZwiDK91cuoLLJIADdV1E7bDtR/E8AtseU1pFYga5bkrMsCTBkwQJ107HU+n1u1Hm+35bYhxto+cDp7UmfUCuro5yRBkASNO/7+VTcTw7eaNDlKp0iZRdpiosmkycwJkRoB0MzvMiIql+SSi+wy4RiAhVmJXLnzCJkZCR+P5VmIxFzFsoUCBmCQIKqWLHPqdR8qU3b7FoZozCT0GgkSANenT9akw2KZVAVmE5hAk6mACRsdJ6dKCs0n2G38KtqvOWYjrEL/AOmdevX5Cl72lDDUEAjL01LD2h7iaXX71xHILGY66mG169wQa5DMzFmMzqSep7T036dqdI55T3osFzCEsTkuKv2QLbtImN9hA1rvF4C+MmTDuCZzfVl+gILFrYhtSDGmlAXMLeW55ao8oEByZ2ViVDZjMxIYaTU2GXEMx+rYQCxzZwpAEkAjY6ab/GrRyJLZ7EZ4pN7rck4fadLuW4hV2RoDJkJmIhYHWda9b/iCjLJIJ6b6+pE14c+IzZS0hoJ3JgA6Anvo34U2829avtYyxcVcp1ZpJt55AJ5SZHXrS6oW7Y+mdJJF78Q8AXE33um4UzKBIgxlXLqCv9elI8T4StrZci8C9suxbyyM6KNEUTABIPPE1Ur/ABK4rQZkabkbegNd47E3Ec27hPIEzQ7FWlQZAOo0IETG9D+HQ38UsOB4Ct+yHF0W8nLlyFi2syvMBOu38pohfBRKG4t9lMSAEGc69JvQDoO1Va3edMOboByvdCAgmVYIzEHoRqNK0/EriRmLQRI3mDrO1KnHiwtT5ofXcCttCbue47DlJQpk23yFl6zqQd+lZhL9q6q2yMzW9SIMCYEk7GYHrpSXFY11Ko/VM8qx1DEkCD9oAH+1RWsRsFkZgBu3K2UEzH2tfh12mklS/lKw1P8AmLJ/CLLgcwDRByg6neeZjroNBA91dWbZsoc/MM0hiGIiANd8pqu4gXLbKGLSYEyRoRpoQDsR2olMQC1pmIZriDMcxlZ0iBoDpt/apNllafBLxHGqSdZ9eg0Onx1+VMuI31ZEAcKUt2iobRWItgZTry+nrVZu4slC2i8w0CiByGQIG5MdO1GPey2mbflXcwByqNKD52GTtOwnh3HbqSmUCfaCmNYIBGsEQdR6A9Kn4fcIu5lGrZgTGkMV1nLsIPzNJIIKmIAVZ1Gmsd9SdTTTC4wqRJIC6qNR2JykbaazV1JVdEKd02H4Owvmhx7UuWELPMNgI6ZT1iW91axnCrmZjblpfQNC6syMQJhYC5h8aguYpbmZl0J1MnXXXQRoJzes13w1CEe4ZYkEIAxLdc2UAzMQPcdtaZTtWjONbPdeRdxC5bFp0JDXNm1Mct/LCxoSNNTvrt1raWtzvqOn9+0VLxHGFiAC27aNEjM+aNh219aDD7+u/wATQuxXR6De4nbZ3tMA4TMq7kkqQhIP2SYE66kjTpS/i3DSsMhOUiBvmBgnI0QJ3AMwYPYgJuC4tmeAzCEbYFissuqR9ozEmN99iLRYuhn8sIFS5yQSC4JJgmASCpgxAHemjKgyWpUK3zTorR+/Sso76afvEekjT02rKprh5YlZfC+/0J7fjnEPae15drKwKjUgqCIJ9kyd/wC9c27t90gZR9YXGQycyp9mEBEKJ371WuF2STJJynY+tOVthbTDPzB1KgL7QO5JnSNNIrzunix7QVHZCc8m8mT4S2iE57uXKxb7UZyH1EN/Kw2jmFTXOLWH5Awa5plzS4JYbMCTIk7SdddKSCw+YCD2nJm77aUXwzB2yqNmyiAc8qDtOgy1RwvcRZdOwXZs3lPKLYjr5YJ021ia5bjBLNbzrIlQVhdplhoTO56D0mjRhEJ0v3CddFcN8hFQYTw1jGlrVu4pKhle6EBk7grcWR7xWxpXdAyTlppN/uANbfENnIvMIUTPJCgLKyJJMHaN6jOFvsdbAOkDNm2gCPb10AHwprd4DxgCcyR77Ij8KT4q7xFNPMtsdBlRrLmfhpXZ/DXY4Gsr7mHiN1DDooIOzp2BGXf2ddvQes83MU9wBhatSpVRFveTopknlAnamFvA425aQ3bTq2Zs7suQFSqhVXLbLBgcxkiDprRJ4Ri2tAWrQcqWMi4RlJXQk3EQNl3AnQnaK2qNbIGidq3/AHKZxW6bl1mIG8aLlHKAogSY271zhbDmWXdMpGgOrEBd9tfyo+7wdkuJbe2RKtIW5bc5lVm0ysQNANPQ0+8IeSGtW7i3FIYm+QwjPMoqqDLckSNNQd6i8iW7sssbeyoUX8S7NznzHByywBOmkRHSj8Iz2lXNh16guyNnM6yTmAra8SuW2cqAB5i20coratLQzESWK8w+O/Q3EcExWKi/AAFsZlzOOZd2KjbqI9Kd54cIWPp5t22J8dCkFrKgREi3BOpP2eupotuL2SVd0Kny8pZUKZjlIzHL9ozvH5Vwvh++wBGSCI1Zoiek7bVJd8MYhhJW0R15o9OgqLyI6VifJAuCuMUe3aFwETAuEkE7yHH79Kd/wY3VBuLEGXzKGkwMwnKdgBr19YFK8JaxVu4WW4FzsRlztlY+o2n+ldYPhbXRmd803LikSdJQmBIMc0D9zQk48jxU+GEYnB27dtlZwttSzsoVYJAMMCFBRisCN65tfR/KYB/ODgLqHaIzQFIXl3/uKA4nbbDhLdq4yi4FL5TE5QBBj3n5VNZe1Noe1zKNSSOn7+NLaoNSvsFX8XauzbWyOYZQSqwM4AA3BAlD06DegcFwuWUAkZzy9uYDtEbU9xlxVR8kZtco0OovXdQO+afkO1VtBcRx7baA/ZIGnQFNCAOnqJpEyrR0wV29t3IVG1z7MoZeuunyonhPClJUwDAmT/KB0jeSB8a1iC9xCcrCGAWFUGSCT0zEfr6VzgruXIWXNC6K4XmHxAb8u1ZvYyjvwD8Rw6DDqF5iW2mTpG4HpNF2rGazCoOdUy6iNB1106/KoLmMuBECKtsKJUxmKyAp1O5KsddfzrkI4RWznQFR3EKNjvGo09aAapjLi5WLhCwhVAq5tRzbT1IjX4d6r2JJ0g+yNvT0ptdwgESSJMTHQTtQ1yzZEZ3fucqj5axNPjqqEyxt2Q4IE9NdI776T8ac27r2rUNZDEO4KOoZQGRIJVkI1g6/roit48A8vu9Y7flT7EcZ+kXLnmk5LhzDMBKuoUdOhjL170balSWwFGOnkp+OtcxMKDqdIAgwZAGwhtqHNrYkMFMwSCJAMSD1g6GKe8I8L4jHHNbUBQILuSqEgSEWASzZQTAGgBms8SYW5Zs27F5cjKwjrKhPaU/aViWaf0qiZNw2cuxrw3cZL6hEzF0ZSPLFyQVzeyT/ACzIM6U6tK4cLksFiwGucEa9A5UT6D8KrmCuBb1tj003g6ACRvrrVsv3tHuypOWLbiQxad9J1WOsw2XWNanKdFYY1JC+/ZzO7KjQXaOWftH+cflWVvDcVuIoUKDE7mNzNZS9Rj9OIh5MseS3TUBhp16Hf8I2qbCYlLZDJacOplTBMae4ddZ9atnDrdsLF8Jbf7IjI59dRmpdfxNt3CWnJk6yp0jc9J+VUvc5aXkWYjxFiDpncAghswMbfakmetDpjWA9obRv+WvrTFuGOxOa6+XUQqGI6aZxPXtNCPwqFRVtOwUkzcKjeNABOmk1RS8oRwbe2wwuQ9vKU1ZVbMSYnSI6ZfT3maTFSum3upzgeFBwPLtiyRHObzdYnQqQ0xtBFR8VFtXyQx9BEzt859P0q0ZRWyOfJCb3YDYzsSFDOYJgawB19Ky/av2mBcXLY9xXf1+BqbAY69hmLopQsrIS4yiHEECY1ofFcUvYq6ouuX5iYUZiCQZygAx7thSOWTX20/3Mox0cuzk4h20LM09CSfwo7DKVtksWZddBJQHNETMA69P6VJhOB4gFiLDspPLK5DEn2laGj0rXFOGPYi5cR2BbKBcMLAAIyi2RHXT9m5H9SLE3bbEfVKABGuUmY9qco12nTWtLiwDMJOs6DU9D+XyonBeJr1r/AC0tJ/y21B+e5+dGt4/xeU6qW1jkB2BO0a9KWWOL3aHjlmtkxfh8asqGAgmWygCTsDB00ECrd4a43Zw9u810uFAVV+0upMkwoA1y/Oqla8c8Q0m4s/8Ak2P/AIaUcnjPHlf8xP8AtWfyyUixw7Ip1ci5YFY8TsL5ylrifZVAojftpTZfE0yPo9/r9lT/AFpf/jrG90P/ANlP6CornjPFnUlSf+U/rU5YE3dlYeplFVQUnGFOrWbsKxacu0TqYOvyNa4DxFXRsuwvFjodmSPtQJmDvVjscdZ7FsuyCbYLhUUSSNZ0mvP+GPatZfMXKc7HW25MeUVBErrDGfgKhWzo6r3TbLLZuW7zZfbYKohRmAMhc0KY1MRLaT1oTjGFZUUImUypE5V0lfVz9oDfSPSo+F8WtLMuYHlDRGHshRGo2OUt0o3iTM9tXtqrA5Brdt590OqZiy+zsQKRJjuUa5ODduMcsqupnV3Jh2GkFV1Kk+z1FS4gScwUZoB9J1XXv8KEwty691US2ZLxESwzXCw09c0fKjcW5ttzIZjVSjESrsIHQbUjlWxfGr3OsJYPlsVUcpthRzR7LLr12A+XesFqLQBUKAkCM2gVhtOu0b+ld4PERbY+Wq86cvMQeV94Gnamo8OXXwnmheQKFIEsdAS2wltANh1NRnkp7l4wVbFVxSgJsSQN9vTb4dSfwoZo0AmSDvoDy+/07f2ZXEAsMzGHkqFymSTr1HKBPUiekwa44Zwd/JvYh0ukIbYgAZQGPM05tNAOnX0FVUlRzyi7IsdidY3ytBMEgaRqelCJgmv+aQM3lrMLOYsx5RlMkiA23amWDwJuvcRVLBZIy2w2WHIlo6CN61ZxQwjO11fLW7ly5hcOqFtoBM6zv8aNSrYVyjqqTAOAPh7Zz3ENwiYBaEB6ZgBPfrRnFMIlp1axmcFjlESuaQAOm+nXrQn8Ywssyu4bzQ4Ps5l6iT6wdY2qXhPH0t3Ua44ugHMwm2J+1yyw5swGpP61o4Za9dv8rGlnx6NO37DbD47GjFnCJiMnlj6uMwCghfZgiDDjaKQ8d8RYgi5YuFWCM1sSs5QpZGySeWddqc3PF1k32xIWHHKgL2ioXMfsl8xhdN4gjTSt3/FAuvKWcMSQTDEO22bWLo5sw1quh3wS6i01qFfhjgr3byHy2yljByyDy7Dp0jfqB1r0S94XRsJ5ocZmKykeWeUGAQw5BqpIjppvpRDjivP5qZgBtn0gkxbkwCSSTHvr27g3GwuHw4YgFrZ1JGpGu5PaT8DXHlUnLdnVGUYY7j53PEb+Cv5jNlvhqPhrW69pxHFlzGHtkej2/wCrVqnU8tdv2/8ATnbx33/c8WwXhu7dlkw7uigsx131iDJ0mNa5wWDyXFPlwYIJhpnsCRtHr0qwYLxJbsLkt4lYY5WJuWgAMhOcgSWGbSN/dVObiGIP/FPv0O/w1rsjWp7fkcrWlJ/uPOLY97Hlnyg6sTvmUSsaSBrvsKXcR8XG7IbDW7e4i2MnzkEk/H4V3/EkYBbr3rgWSoLWgATpKg2zB0HXpUOKfDNsrydTrakzvJFsVZLySlNt7AuG8RFPZtgn1JIgTpHuNTWLpunKDlB11uFVAPoNDuTtNQWrGH5P806S0tb6iIHLsfXtUlvD4ePavT70/wDjR0oVzkxjheHFG5Ewlwnqzaa9IL6/EflVkwnGL9ohYw6p9235K6SYABuqBprMGqnh1sLzZrswY9n9J71NxHC2ri5rRcsTqzaCI2ABgdOlPqjHkk4OTLpf8UEDkslj2N7Dg+/N5h+UflVe8TY69i1Vfo5XK0g+fYI1BHRhVYv2vLALmJOkkH8p69PSoXxCke0PnWck+5lBrkJvYFrJm9YfKQQBmTcgwSQ5iDB9dqBtYkB15DKmdQpGn/rgj+lNOH4tTyFhP2dZn09a4fh9lzKByYLQgjbTUH2d+1Qc3dNl441ykbXjJZgBasyxA1sr3/8AM0FWK3anduGazvh7ye0QZJyjWqw/DcpgBwIkMZg6TpKgfI0UtlhllrhECWkRuRG2+nfrQSQzsKucPuWLhm3h7s6HkYqCT9kNlIjbQVmLxCW1BuYVFzAQVRRBDEbNqNOs7zRHClLOwNy6VCDdyPtqo+UgVnFltIIyqZkGCSSZYROpIkE60jqytPTZXzcQQfK0ESYtmBO+hmNPwp/izZxHtPcvEqSIV7jAAgGc0QBI61XzhN8oIWTlDRp6CdSNqecDxT+TaS3ZZ2CXU0GgPmK0fJdSfjuJDa7M0U3swLF8FhXKW2BH3nUkwzLoFEagDehcFevLMZVIGxtoSY1gyNas2MwGIZefKpuZlVQ2plmIEjbRz3OlcYfws0MbjZdCRpvpqZOv4UOqP0G3sT8N4izeQ16+wHI2jeWAJQyFWAu5+RqTj9q3a8uEe7mRjmUArHmPqJYTIbpSnheBtNhV5ZcBMzZ8uXWMog7bdtD1rq7wjIHYpcCQCCWu5VPUzPuqUsLnk1X9K8lo53ihVc72E2uIWUQlsNegOkgqusC4Sfbj2dN96fYbxphxY8o2cQUOhAWYgyBAaI2PSdfWqnYuWQea6yjywDDOYzEmRmG+o16VMl/CqIBZ9iTng9hM6nTrTy/D4zSuyH/03F9g1MDimdXs37VqySTDozvqxJBGSCOkBhp1ofiPFLyi7btXUYADOpS/bV4H2Ql4zodo9+1dnE4U/wDFvg9g90Af9Ef1rhcNYb2EzkSZYOfiS5ifU/OutYoRilpOJ+oyyk3q5FHDfHOJtBilrDWwwhyoi4wO4zZywpPx/HPdQG5byOHje7quXQw7t8/dTfimMsWgQtqzcfWD5akA+rbN8J99Lf4mrrrb3EH2O+3sz2+VLGC7FJZH3K5WU+KWOtph22192mtd3TYbVrbbRIKj8BFNoYvURXqP4L/mj3N+VGvh8N0W4Pf/AP1Vk4T4bRbRxCsAsBpNstlG5Jl4EAg6TSyVcjRlq4FOJw5ZdjoQT1gT+FNMX4zcNbC24W0CoBykNOZWmVMgqSPjQAuYdCQrlh/IGQH4SNPT8KNweNslgUzErBMs6x8yQa3ST3YHm7diFfEbf6TbnrZHXQex2rKYC4h+w3z/AL1lboryT6i/6/4KlCZVItrBO53/ADj8KKN468p+YoCy8GGExPXqf2RUqXxmnT9ils6NiezikDQ4AHU5Z+JB36ChLhUnlGmv9qIbE2+bQywGuhIIM9x+dQYe4obmBymZjX4gEj86yAyK0wDCdvXp76Ku31EEAHvGkbgHbeh3dc+khW30gjTtmPr1+VT28QBtqDlMQRlgz96sFEqXf5Xb4GjuHY8qwU27kMdOWDPxNANifrAx7jWY2A3O1Mk4pzoQ0w4O+2o1GutBvYKirG9uxcunILKAFo+sMzClpymNoHQ/jSg2AHFsJadsmaYtosZQ06qI3jbcUYeOBW5E2vF1ntAjlGv4/rUFvD3bjqy2ubKqSRJgAAcoG224qW6K1F8IhwTIuIXNbtwGAJCArJgggxqBpuO9NMVxBCGhphHA0yqSX5SJEAyCx+FLsVhCq/WOiPnXkBGeMwlsq5iNJ3AoxLKCclq5cMPzPyrpAmTmYjMQOlEKT4ALuFhMzX3gzEgR7hJ/Kp8PgmyhfOaCNoXX3gtrRCYRrdxy1srKxmynKTl+ycuvXqagxZJupcW2SAoBYLyiC25ywNx17U/erFpVbRPg8EEuHzLhy5CdAATEacs+p0B2o3ybb3ciLlUbliRIkzzanfrFD4C29x2GUsqISSOkEbk9Kb8R4cuHbM9wMCqho3Us2YyDqIBGuvpvUXJOWnudEYVDV2Nph7Wq20mQNY5jJA3OsarqN/wpWmFv2cNYKMVVmMQJgMykgEz67d/Sac4TxHhLBNy6zX8pARURY0KdSy5hmUmNtuopbx/xTgsSLaH6batosBVS0Vnrp5mx06/Kpyjl1pJfHuxllxaX57GvDWEfOb158vLHmXmbSVYGG75jtNE8Q46RcItFbizDMB3YmPrCk/p1qtX7uB0K4nFLGi5rCuPl50VHavYcnTGuhH2mwoadiCoU8hnTc7TImK69KOPqyLj4f4wbIFqzbCknWcMHYwBucxOkSTt8qj8Q4669prbvcFt9WKWmyjUH2ZlhpEfDrQPhzjtmxdztxEPb1Dp9EKltDENqRrB03jUGrufE/D8WjKLgIk+0lxDJkiCFkQOo7D1BZeEtxJNN2+Pzf+zzNOAAs1sXXkhYAw9wkgRrlGo27k++pb3hF0PPcdBAIb6JiCNehIEA7aetPMXwA3Xby8fagklQbdzMNNeaROnXSkeHD2rkFhilkgMHcxIifLZ4ffYSNN6b5cMT4VaQk4xhFs5ct0XQ0z9VctxER7Y1nXQHSKHwd/Kynsfw/Zp7j/DLFtLdzTXKEczI3XSR7j3O1I8NgSw0QmPa1Ag9oZhW1UvkBpN/EmxNtS5DFlB2IQMD3BJYR+NCL5QUgBiehfb/ANp/WrBwThquZuWw2hUBgDEZT69D+dNrHB7AtqTZQyBOhnbfRdalKe5aOK0VaxiGLW3lT5ZBUHORoQYI7aDapLvEz5z3i9tXb2oFwAaAaaGNh1p/f4Nh9/L/ABYf1BpUeGWsl0wylXCqRcbaFOxPqaaGRxWwmTCpP5AFm8VsugyurQSwXXQDRSwkf3pxa8V3rthcOgCIEW0VAz3GAUKTPSQOgrq/5afR7QtqRcsszs4zuTkJ0YkkawdKY+EruW1dVVH+YRIAH2VpJScluPDGovbuIeIPaOIsZUVVFtBcUoVBuAtmDCNZIA91cfTrdt7kJEsdEIVR0AAyH9zRHi36KVXyLcXBm85yzSWBysCCYnNJmNSR0qtGfj7z+xXUslrg5JYlF8j4eIP5G/60/wD11lV8/vU1lbUL0192TYUCe+g02+9/apBkmNQZ22HurhZVjpvEDrBEjpGxrg3Oaf32rn5OsKhYhlHvH9qFuEfdnsf3tRS2JkyBIJ39dtqiFqTDRsRqRl2n0jp1omBrp2GXX9K2i+hO0kQQPfB0qfDrluKJEzuCI/6pgfOjASpYEkyBEEPt0BViB8YoBRAtlNpB9P8AY0SuFQlIDCWWYDzBOsa60NcOa4OjcoEjWad8AwfnYiyhlJfWSD0PY661PJNQi5PsrKY46pUNMJhiB9VahZgPcGToTIVZJOnVo1pbxazeUKpvEK6M5RORdQ0CB7R0G5716XKYRCoRbmZzzQeQKpOh7nQdd/SqBxm0uZJ0+qIiTvmPeuL0vqetb7Ho+o9OoR2AvDirbYEieW0I01+vTeatvA+HC8RJzKVxJzTsPpAyx3kA/Oqfgb8FANNEB/7ynXuKtfCeJG2rKpAhL2sgkZbyiJOgkE9J1o+slkWN9PliemjFvfsJsXxIYe7iraAqGZ0OqmRm6SWy9OgpO19C0BekEgn8I0Go79aMxSC5fxBUliHbcAyQ/sjcEfLfpSu/cdrjlV8tUMXBvsRqSRqQ3bWq4pJOvytiZYPQn+dGXcZdDMquqjaJ3HY8uvxn8K5u8SvN7TA9dQvbpppQ9/ESTJBEnUaT0n+tBX1102j311dtjz5MMe8coGURAggDp61CAeoE/D9a2jnLAj5dK4K9euk96Ip35vQ/ColuiD2679KO4QEFwm4wQFdCVLj2lMELqNAdaIbhwu4gJbdHGXM2UMgge1vJmJ/CjwrMkm6ArV4Ro2nuNSWcTJylS/uUg+72f3rVxxPhVDyFlVwuhVTlhWZZgsSDr31I6UjvYE2b5sqFuXFCZsx2mGEAAwIIkyRB10pVkjLuPLE4kXD2U3rYCuJdRo+VhLASGyGDrvFNcViQL90FGtC21xTczblSwB9hRmMdI327j8P8OXGYB7q2QwJAS3cYkA7qwRpj39R3ptZ4RwlWi/i87rysG8wajfMGBgz09KPK5Atn9StY/jLXT5SsRZn2LOZncdS56k/dnKO2lMsPwvFX/wDIwcDYG4AZHwAE+81eeEcS4TaUAXcMCN9Z19CQKm4z4nw7m0tm+8B+by5yMpXYwJYag6Vm9KCoqTKbw3h16031xs8yyotZCFywrZskjcAb/ZbajcOsouo2Hv291MsdjLF17atdTKC3tEoRMyBMb5Vn4VFZ4XaYFLN62ygGMhRmHP1Jkx8envFTTUk29izWlpLexReYgaE666/3FJlaUvE/6wG8dE9asvEeGOguZGnKJMkgjeAIBB9nfT3VVOI27iO1orqYuMFzsSdBJ7Dl7UVJdmJNPuhliEbNYcMcosMCJ0JyHf11/OivCCyl/wBLpjr9lKVYfh957VosVtow5C5MsDAzKBMAyN43FEeFuEl0uZ77KucyEEEnKNSTOkQNq1mSdi/i2KtnlRZk3PM5swJ8wxpMCNdCOtAm3bj2F9+lH8ewlu0+W1JHXMZP50vy6EmABEbST2Udf6U5J8nJt2/uL+/hWUULV3oEUdAQSR7/AFrK25hIqxIgGu7YDtAEAwNydT1+dZWUsnsUgraDsRgnUAnQQex0BIk6+lD5JA69enasrKlgyOatnR6nFHHKl97HHljOqiddOn76iivLjqZ0n57jWsrKucqIbuUsMztmMaR66QR+9afeHrITGYUg6C5JkDqDP4VusqHqf+GX5P8AwXwK8i/NHo3FMSzFT0JylTvzKxH8pGUEnfoKofiFR5rfyWz+JYfPesrK8f8ADkoKl97nuesVxr74sWcKjOnWCkf91dvWrBexAQHIsM/0tdPtfXLEyR66+6ZrKyvSy/f7M8/D9/uhPirwLllGUM7FtTIaZI00O5qDHYhba4gGc7XCv4g99OutZWUYxWpISc2oN/e6F+CwQcDaYnWehjpS6+RmPy6x/tW6yus8+XCO2XJqTOgI/cV1hcK1wExp7wOtbrKKEDxwpiJGcmP5Yn4tVx4D4PmxZurdFu5cDAykmZIgMG0EA1lZWkikEG47heMsq11il0IrCQdYkkzmgnUnvSA3z5pxFwa3bZUDlP2AgO0/ZB3rKyp6UUk2HYLi1tbeS47lgyFQzOwGWDya8o020pDxjCrfum8Sw8wiAoXTKoGpY66KKyspa0y2Bq1KmBHgWYNlciNeZE9exq68MwSm1bRwr5Bl1AOwjSaysp7NSR1juHWuSU0DCQCQu+0AxS7FWVtrduKTbUezlGoGgiRDRI71lZWZvITivpFtSPPFwOqkhges6SQTuTrP9Kjx+BvkC5euCFUgBCeaephRMEDc7VlZRhFPcWbfFndufotlmeAtu0AIPVreo+QHxoXwvc+ru+lw/wD4LWqyhF2NJVRX+PXZutud/wDb0EVrhOIseYhxFwplP3CwUQRChd213rVZVO5E9Fw/inhSKqhk0A3s3CdtSTk71lZWUNTFs//Z"/>
          <p:cNvSpPr>
            <a:spLocks noChangeAspect="1" noChangeArrowheads="1"/>
          </p:cNvSpPr>
          <p:nvPr/>
        </p:nvSpPr>
        <p:spPr bwMode="auto">
          <a:xfrm>
            <a:off x="155575" y="-1455738"/>
            <a:ext cx="4552950" cy="3038476"/>
          </a:xfrm>
          <a:prstGeom prst="rect">
            <a:avLst/>
          </a:prstGeom>
          <a:noFill/>
        </p:spPr>
        <p:txBody>
          <a:bodyPr vert="horz" wrap="square" lIns="91440" tIns="45720" rIns="91440" bIns="45720" numCol="1" anchor="t" anchorCtr="0" compatLnSpc="1">
            <a:prstTxWarp prst="textNoShape">
              <a:avLst/>
            </a:prstTxWarp>
          </a:bodyPr>
          <a:lstStyle/>
          <a:p>
            <a:endParaRPr lang="ca-ES"/>
          </a:p>
        </p:txBody>
      </p:sp>
      <p:sp>
        <p:nvSpPr>
          <p:cNvPr id="12304" name="AutoShape 16" descr="data:image/jpeg;base64,/9j/4AAQSkZJRgABAQAAAQABAAD/2wCEAAkGBxQTEhQUExMWFBUXFxgYFRgYFxgXFxkeGRgcGyAXFh0dHCkgGRolHBsYITEiJykrLi8uHh81ODMsNygtLisBCgoKDg0OGxAQGywmHyYwLCwsLCw0MCwsLCwvLywsLCwsLCw0LCwsLCwsLy8sLCwsLCwsLCwsLCwsLCwsLCwsLP/AABEIALcBEwMBIgACEQEDEQH/xAAcAAACAgMBAQAAAAAAAAAAAAAEBQMGAAECBwj/xABFEAACAQIEBAMECAQEBAUFAAABAhEAAwQSITEFIkFRBhNhMnGBkRQjQlKhsdHwFWLB4RYzU/FDcpKTB3OCotI0g7LT8v/EABoBAAMBAQEBAAAAAAAAAAAAAAECAwAEBQb/xAAxEQACAgEDAwMCBAYDAQAAAAAAAQIRAxIhMRNBUQQUImHwBXGBkSMyQqGx0TNS4RX/2gAMAwEAAhEDEQA/AKh5T1qHo/NWTX1VnyHVfgCBftXYuP2NFgV2orWK8i8Agut2roO3ai8tdC36ULFeReAPO1ZmajPKPateR6VrBrXgDJatEN2o3yDWeTWs3UQD5TVo2G7UxW1Ui2q2o3WfYUmwa4No08+j+laOF9D8qGsZZn4EflGs8o05bBjsflUbYMetHWg9cV+Wa2FpgcLXBw9HUbqpgorsNU3lV0ErWBzRCHNdBzU6oK7CLQsRzXggDGpFapRZFdeRpQtCakzhWrsNUeAtu6BmQox3BIPyI6UauCPel1Izxu6o4sx1NGIo71GvDT3qZOGN3qcpR8lceOa/pJbZ9aLtvQycPap0wTdqhJx8nXBSXYJUiu1NRrg37VIMI/Y1JteToSl4JkNE2rc0Illuxoi2p7GkkWh9Q0YCt1CHPrWVL5eS/wAPAi/wYv3jWf4MX7zfhVp+kCt/SKb3OXyJ7TB4KqPB6/eb8K7HhBPvNVoF8VvzhW9zl8m9ng8FaXwmn3mqe34Ytjqafi6K35goP1GR9wr0eBf0oSr4ctfzfOu/8PWv5qb56zNS9afkf2+L/qhSPDtrufyrhvDFro5pxmrXnax+/wB7Vutk8mfp8PeKELeFh98Vz/hXswNWIXh2roXx2o+4y+RPZ4PBX18MfzVKPDP81PhiBXQxApXnyeR16TD4EI8Pjua2fDy9zVgGJXtXYvpQ6+Qf2uLwVdvDw7/hUTeHR3FW7MlbCrW9zMHssT7FIueHvQUNc4D6V6F5anoK0cKh6CnXrJIm/wANxs80u8DI6Gg7nDCO9eqnh9s9KhucGtmqR9e+5Cf4SnweUthGHSoLpKgnXQGvUrvhm2epqh/+JGFXCoiq0vczQO4XcA7zJFWj66L2OaX4TkT52FeExJyKdRIBgx2o23i6h8A4H6WtxJAa3HKdYBkATvuDv07xVqbwZcG0U/ucT5e5N+g9RF/FbCW3ihRNvFjvRjeFbg6VwfDlztSvJifceOHPHmJpMaKKt44d6FPALg6Gtfwe4OlI+m+5VdZf0ja1jl70SmLHekP8NcdDXQwbjvU3jg+5aOXIuUWRbympVdarSpcHepkusO9TeL6lo5/KLHy1lJBiD3rKTpsp1l4I/NrYu1DNZNVo57J/NroXqFzVmatRtQV51b880JmrM1bSbWwsYk1sYo0HNVri3ihbGIFpwMkAswJLaqxACgdwvzrUgqUnwXMYs1o4vmHuP5iqLgfGIYE3LTIvLlKhmmTzHbQKNfWDS3GcdRsYt+3buP5dsgDLAJi5B7gSw6dDS/Aolk7o9Q+k1n0oVV/4+vkC8LbEeZ5bLOqnLmEyOunz+FDf4lJMrYJQKCxLwVOs9CIgaSROtI5Y13HWPM+EXD6YK39NXvXmeL8SXBinCk5Mw+rYJ0QyCwkicsyDudj1u3DV821buEZC6KxWZykiYnrG00ycGLOOWG7G4xy967GPXuKXfQx3FaOE93zFHTETXk8DQcQTuK6HEk7ikzYM/siojbHdf+oVunFm6012LGvE071KnFE7iquEHdfmv61Ito+n4H+tB4YjL1M/BaBxZPvCtHjadxVYNs9Yrho7r8xS9CIX6qZaH4/bECRJMD1MEx8gT8K8r/8AGDGLfvWAMv1aGZmJc6CQd4E/EVz4zvnNhsrZSLhaR/KBr84HxNUfHYh7rM90lmG50BProImAPlQ0wgykZ5MkU72L9/4Q4gYbE3laAblvT1KNMb7wxPwPavV7XHkJIG6mD6GAfyIr5xw/EbqsrKShUDKREzEHX1/rVw8A48ziHYlmdlJk/wDMfnza/CtOEJy+IY5MmOFy7f7PZf4qp6fjWjxBewqoJxD0qQcQFD24PeWWc8QXsK0cah6Cq2McK6GNHet0Te6Hpu2z0rmbdJTjF7ihsPxVGe4kjky/iJo9Ng66+hY/q60Rb/cUn+lJ3rRxCdzW6bN1l9Bx5Vrt+VZSb6Snc1lHpsHWj4QHiGyIzmYUEmAT+AE1zbvqzMqsCyxmAOonUT76WcZ42l22Uw5VgcyszTlIUA8oBBPTWl9tRhLr4h1ZzdUNca2QwPoQWhY6QNo91HqfKmKsaeyu+5ZitZFKX8VYfLbhmlhm1U6BTqT1MhXAidd6Y+H8aMRZVoh8q517Ej8jBIp9aFeJkuWsy0euGqqNjsS15QhVULMIKgtALAEGddlPqG9KylYvSY+Vap7cHV8RfkqMzskExm5g0D7x09ntr0qPiPiPE22CSmaT9lTpnIXY9UAn1JpNZ8UXBcZiiE+a5uTpB0gjtqDUPUqUofHk7PSRjCfzHfEuBvc0tEnLmDbkBvaPXlBVz0O3rSw8Bu2sxzIAokFp1BMmY0ABOkTvV68HcXUYdrmIBtG4/KIYhhlA5dYPaKrdzE3sShV3FvPnkAFiJJaASdAB0O/pXm48mSLalwj1JY8c90txRhXxAvsyi2WKGFIYeyRzRmG2gmT00pndvYu9ylbQDDLyDbfQSxjUk0g4tfxVm7mLNkJIVmA5gDrG+lcrx/Eg5vMIO+wH9K6enqqUaIdSMbjKzq/wi4btxmyhpII96ldPzphd4tirQVUvCEXKoCLBB3mV3Gm/w3NK73ErhJZnMkzqJ1nc6eh2qS7jEya3lzHoLbA/OI/GqwWReCOTpPsxjZ8QYq46g3yoEEQi6kLBPsa6ycp01HatW8LjC64pEGZhmLMUBMbnsJ9PlFV6wqsZdpWdYZQxnTQNr+FW3E8Xw9nCrZw5vmGJm55egaJAKx11E7Emtmc9tO5sMcdPUqALeMxFzzAMVcUrI8sXM2YQZyjNJiCdvzqM+IMYoZHunVs7SpDCWncAFQY22gxEUpTGFXLKB7UgfGd4oj+Jq75ntTJ15htMxqhG/p6a1WLkvqiUo45fRnoK+L8KbmUOMse2QVgzEEMB0601bidgAlrlsBcuYkgRmXMJnuoJ91eZ8H8NPiUZ0IBDQAdiAJme+u0Vzi0W1dKsS3Ro5pJMBlE6cvT+1bqRctKe4nt5Janwet2rqn2Y+Faxl9Utu7AQqkmfQbV5ng+LnDFjZYqrQDKrJ6gkHQHf1E61mK4/eujLcuFkJGZYVRp15eoP61rB0ndEPjXiAxJQ2gqoqCRl5sx1YbSRsOxy0z8KeC1xOGW/cdLYJC7Aa7S0iN5EabDvSHFWQFYKw3ImZiDoTGuoMxE024Zxq/hky2r6KG3DWzBMfZ15tjvHuGtc2dza+D3OvBCMdmiscX4YbWIe2IOXYgCDH5SPzq8eBOHANaUhGR7Fx2iQ0rdCgyPQnT3dqqTqzXWac86lsoGp30mN40mrx4HxCi9bBuKZtOig7gi4hyb6k6n4GspNNO9wyxqSkqLpb4XZ+7+J/WpRw+19wfj+tFeWK1kFW6j8s5ViiuyB/oNv/TWsOCt/6a/KiIrJoa35D04+EA3eH2/uD8apHhso3EsckSOTKNYGQZTHxNegXGryzwPxMNxS+fLCm55n2pywZMf8zCTVFKQjxw8HpS4G39wfjW/oVv7g/Gilet+YO1Lrkbpx8IE+h2/uD8ayicwrK2pm6cfCPKbb20sZjCjOUcE3BGVjzQHgGD2O599FvxfDjBsjCLpJAguVK6nXMxgyT8tZpTb4bcaEOJDjOBrrqZieaTtU/DcBcMoLm4YB4ke2u8mPagV59w/mve78HttZKUdNKq5TAFVGUBG52LW7csFlYeWOvLqdj3PvqXCcUZHBTMoQZzlOZeXJGxgxLAT3o23w26EsJJCLeuk/ViVieYy501/3itNgHW2WJJAUJGRVlSobmGYyAVAPqBp2rD1G/Jzz9L8eBivinGXFDWwXRg3LlQsQND7K8sDvv0pPxXxUpwrWgkXHUAkKIjSesgkCev4aprQyuWTEpbJ0iLg01kcqwZobFWoUt51toA5VW6CY6apG012uUm+x50Yxiq3v78nFriBQqzy8zr9qRpzSdtTURIJuHurHX1cHWsxKrmuAmMtxgo30za/CKiw5nP1lCN5iaRyKqO5YbHEGKoAz6Jy8yrA1OgnrrTfhdlrl+3ZcuvtwWkLyowIy6Tv3jrS3gOJVxZskAMoLSQO0CDOo1OlP+N8ca1ibV0KrShOjEA5gJ01jmzflrE0q0vktcqogs33xFvyhYRkdgmcqr3bY5SzKdIEsWmPTpNIcdwn6lr1vVEu+V79CZ98Rp61ZLvii0bSqc1tpLhskwdhGSBG41ka7dk/HeMpeyIp+rABEB1AfUGRlaTAAnTSdq0dMVsDI7e5XL5Jy8pj3Gory5oy6a6/vrTSzYDMeYLG+Z8uo2iV166fjQwYGIWO+o/QVRW+Ec8pQXLFSggxTLDABvrEdpGg9j4n5VH9FzGQ0EGYM6x7hH406xWHc3i3mAKXWNtF5p07a0Hb2GhXJxf4T0UlWjRX6ntMD8qVT8P7U5xt64LxDsC0Lmgg7ga6ekUjxt2bjFTozDpA2AJiO8mpY5yumWywjVola7l1iamwGJGRgV3iCd9+h935VzctwAIkETIaPkCk/vepMNgw5CjMDmjfNAALZmAXbTbeq6yOnc4bEB4XrM9TsDt6VJ5h5oB6fHrIrTkZpOjdT6idSOkxMf7V3dtFVV40nKDIhoCnrBBhhIPpQeS2ZQpbE/DcPnVpEkdNO2xkbe6mLcNuRIt2400y6gBRymWGp/pS/h+LVA7ERzCNAYkTG3oRuKe4XHJeUsuYAEAiSusCNAx0/Oueb3OzEk40KMVw8iCwA5ZLAaSDtrIEyfkat/hEnDvndA0WxkjKsrcyvJMHppVZ4vdGoAPvP5H8/hRXiG+wtWwrMs27QbKSJHkjQ/pWi1qVmmnolTPQLnitR/wAI/wDUP0rk+Kbf+k8+9Y+c/wBKrmH4pabDklQiC2pzjzJUhmBBkkaAL8zVbXxATecK+aygzZjoWUMBJHQ6mu9RxVweW+tdWegP4q5lHkxmJEl+wJ7abV1/ihZylBO8C4sx3jeK8w4p4hDXmKKptSOsafHUdetMeG4+wjq7RlPVmBXsQNTqJBIjtTKOPwI5ZV3/AMF54j4jUWbrKjZltuyzlIJCkiddvnXlHhV2s4yw5XQ3VXuIeUJ3OwJqz+ION2FRjYhh5ThxmgZmICkSDtLCBVD4XxApeRyM2V1MA5do02gD9KnPSnsXxqVfI97/AIpYG9z/ANr/AKVteKWDtdHxDD8xXndzjSTpYMz1xNuPd/l76TPTtrQ2M47OSLAHOCfrUaRv0UFV7ydPhVHCH1JJ5Pp/c9R/iVj/AFl+dZXmR4uDqLKgdjfUn47flWUmnF5ZTRn8Id4azeUknCyCQZlCMoJJK8250qThWIdrrfUfYPW2E9pRPtRpt79aPv2rlvCsxQFx9YCLpJyiSFjIOaTtt8qQ+HuMGWbyiVZGtoDcA1LqxMxoIBFfO4nKcW0l9/qfS5JRVJt/f6DsY52W2BZIPm3tC1sRE6nn2HWoeMMRhbgKQDauEapykWtNiekfhS7A8TYm2Sg/+ovqec9Q5+6fu70ZxLiORGD2gUKsrrnMwyC3uF02PyrfJTSAqlBs8ovHU1zGm3bqdJE96d4m0pZwiDK91cuoLLJIADdV1E7bDtR/E8AtseU1pFYga5bkrMsCTBkwQJ107HU+n1u1Hm+35bYhxto+cDp7UmfUCuro5yRBkASNO/7+VTcTw7eaNDlKp0iZRdpiosmkycwJkRoB0MzvMiIql+SSi+wy4RiAhVmJXLnzCJkZCR+P5VmIxFzFsoUCBmCQIKqWLHPqdR8qU3b7FoZozCT0GgkSANenT9akw2KZVAVmE5hAk6mACRsdJ6dKCs0n2G38KtqvOWYjrEL/AOmdevX5Cl72lDDUEAjL01LD2h7iaXX71xHILGY66mG169wQa5DMzFmMzqSep7T036dqdI55T3osFzCEsTkuKv2QLbtImN9hA1rvF4C+MmTDuCZzfVl+gILFrYhtSDGmlAXMLeW55ao8oEByZ2ViVDZjMxIYaTU2GXEMx+rYQCxzZwpAEkAjY6ab/GrRyJLZ7EZ4pN7rck4fadLuW4hV2RoDJkJmIhYHWda9b/iCjLJIJ6b6+pE14c+IzZS0hoJ3JgA6Anvo34U2829avtYyxcVcp1ZpJt55AJ5SZHXrS6oW7Y+mdJJF78Q8AXE33um4UzKBIgxlXLqCv9elI8T4StrZci8C9suxbyyM6KNEUTABIPPE1Ur/ABK4rQZkabkbegNd47E3Ec27hPIEzQ7FWlQZAOo0IETG9D+HQ38UsOB4Ct+yHF0W8nLlyFi2syvMBOu38pohfBRKG4t9lMSAEGc69JvQDoO1Va3edMOboByvdCAgmVYIzEHoRqNK0/EriRmLQRI3mDrO1KnHiwtT5ofXcCttCbue47DlJQpk23yFl6zqQd+lZhL9q6q2yMzW9SIMCYEk7GYHrpSXFY11Ko/VM8qx1DEkCD9oAH+1RWsRsFkZgBu3K2UEzH2tfh12mklS/lKw1P8AmLJ/CLLgcwDRByg6neeZjroNBA91dWbZsoc/MM0hiGIiANd8pqu4gXLbKGLSYEyRoRpoQDsR2olMQC1pmIZriDMcxlZ0iBoDpt/apNllafBLxHGqSdZ9eg0Onx1+VMuI31ZEAcKUt2iobRWItgZTry+nrVZu4slC2i8w0CiByGQIG5MdO1GPey2mbflXcwByqNKD52GTtOwnh3HbqSmUCfaCmNYIBGsEQdR6A9Kn4fcIu5lGrZgTGkMV1nLsIPzNJIIKmIAVZ1Gmsd9SdTTTC4wqRJIC6qNR2JykbaazV1JVdEKd02H4Owvmhx7UuWELPMNgI6ZT1iW91axnCrmZjblpfQNC6syMQJhYC5h8aguYpbmZl0J1MnXXXQRoJzes13w1CEe4ZYkEIAxLdc2UAzMQPcdtaZTtWjONbPdeRdxC5bFp0JDXNm1Mct/LCxoSNNTvrt1raWtzvqOn9+0VLxHGFiAC27aNEjM+aNh219aDD7+u/wATQuxXR6De4nbZ3tMA4TMq7kkqQhIP2SYE66kjTpS/i3DSsMhOUiBvmBgnI0QJ3AMwYPYgJuC4tmeAzCEbYFissuqR9ozEmN99iLRYuhn8sIFS5yQSC4JJgmASCpgxAHemjKgyWpUK3zTorR+/Sso76afvEekjT02rKprh5YlZfC+/0J7fjnEPae15drKwKjUgqCIJ9kyd/wC9c27t90gZR9YXGQycyp9mEBEKJ371WuF2STJJynY+tOVthbTDPzB1KgL7QO5JnSNNIrzunix7QVHZCc8m8mT4S2iE57uXKxb7UZyH1EN/Kw2jmFTXOLWH5Awa5plzS4JYbMCTIk7SdddKSCw+YCD2nJm77aUXwzB2yqNmyiAc8qDtOgy1RwvcRZdOwXZs3lPKLYjr5YJ021ia5bjBLNbzrIlQVhdplhoTO56D0mjRhEJ0v3CddFcN8hFQYTw1jGlrVu4pKhle6EBk7grcWR7xWxpXdAyTlppN/uANbfENnIvMIUTPJCgLKyJJMHaN6jOFvsdbAOkDNm2gCPb10AHwprd4DxgCcyR77Ij8KT4q7xFNPMtsdBlRrLmfhpXZ/DXY4Gsr7mHiN1DDooIOzp2BGXf2ddvQes83MU9wBhatSpVRFveTopknlAnamFvA425aQ3bTq2Zs7suQFSqhVXLbLBgcxkiDprRJ4Ri2tAWrQcqWMi4RlJXQk3EQNl3AnQnaK2qNbIGidq3/AHKZxW6bl1mIG8aLlHKAogSY271zhbDmWXdMpGgOrEBd9tfyo+7wdkuJbe2RKtIW5bc5lVm0ysQNANPQ0+8IeSGtW7i3FIYm+QwjPMoqqDLckSNNQd6i8iW7sssbeyoUX8S7NznzHByywBOmkRHSj8Iz2lXNh16guyNnM6yTmAra8SuW2cqAB5i20coratLQzESWK8w+O/Q3EcExWKi/AAFsZlzOOZd2KjbqI9Kd54cIWPp5t22J8dCkFrKgREi3BOpP2eupotuL2SVd0Kny8pZUKZjlIzHL9ozvH5Vwvh++wBGSCI1Zoiek7bVJd8MYhhJW0R15o9OgqLyI6VifJAuCuMUe3aFwETAuEkE7yHH79Kd/wY3VBuLEGXzKGkwMwnKdgBr19YFK8JaxVu4WW4FzsRlztlY+o2n+ldYPhbXRmd803LikSdJQmBIMc0D9zQk48jxU+GEYnB27dtlZwttSzsoVYJAMMCFBRisCN65tfR/KYB/ODgLqHaIzQFIXl3/uKA4nbbDhLdq4yi4FL5TE5QBBj3n5VNZe1Noe1zKNSSOn7+NLaoNSvsFX8XauzbWyOYZQSqwM4AA3BAlD06DegcFwuWUAkZzy9uYDtEbU9xlxVR8kZtco0OovXdQO+afkO1VtBcRx7baA/ZIGnQFNCAOnqJpEyrR0wV29t3IVG1z7MoZeuunyonhPClJUwDAmT/KB0jeSB8a1iC9xCcrCGAWFUGSCT0zEfr6VzgruXIWXNC6K4XmHxAb8u1ZvYyjvwD8Rw6DDqF5iW2mTpG4HpNF2rGazCoOdUy6iNB1106/KoLmMuBECKtsKJUxmKyAp1O5KsddfzrkI4RWznQFR3EKNjvGo09aAapjLi5WLhCwhVAq5tRzbT1IjX4d6r2JJ0g+yNvT0ptdwgESSJMTHQTtQ1yzZEZ3fucqj5axNPjqqEyxt2Q4IE9NdI776T8ac27r2rUNZDEO4KOoZQGRIJVkI1g6/roit48A8vu9Y7flT7EcZ+kXLnmk5LhzDMBKuoUdOhjL170balSWwFGOnkp+OtcxMKDqdIAgwZAGwhtqHNrYkMFMwSCJAMSD1g6GKe8I8L4jHHNbUBQILuSqEgSEWASzZQTAGgBms8SYW5Zs27F5cjKwjrKhPaU/aViWaf0qiZNw2cuxrw3cZL6hEzF0ZSPLFyQVzeyT/ACzIM6U6tK4cLksFiwGucEa9A5UT6D8KrmCuBb1tj003g6ACRvrrVsv3tHuypOWLbiQxad9J1WOsw2XWNanKdFYY1JC+/ZzO7KjQXaOWftH+cflWVvDcVuIoUKDE7mNzNZS9Rj9OIh5MseS3TUBhp16Hf8I2qbCYlLZDJacOplTBMae4ddZ9atnDrdsLF8Jbf7IjI59dRmpdfxNt3CWnJk6yp0jc9J+VUvc5aXkWYjxFiDpncAghswMbfakmetDpjWA9obRv+WvrTFuGOxOa6+XUQqGI6aZxPXtNCPwqFRVtOwUkzcKjeNABOmk1RS8oRwbe2wwuQ9vKU1ZVbMSYnSI6ZfT3maTFSum3upzgeFBwPLtiyRHObzdYnQqQ0xtBFR8VFtXyQx9BEzt859P0q0ZRWyOfJCb3YDYzsSFDOYJgawB19Ky/av2mBcXLY9xXf1+BqbAY69hmLopQsrIS4yiHEECY1ofFcUvYq6ouuX5iYUZiCQZygAx7thSOWTX20/3Mox0cuzk4h20LM09CSfwo7DKVtksWZddBJQHNETMA69P6VJhOB4gFiLDspPLK5DEn2laGj0rXFOGPYi5cR2BbKBcMLAAIyi2RHXT9m5H9SLE3bbEfVKABGuUmY9qco12nTWtLiwDMJOs6DU9D+XyonBeJr1r/AC0tJ/y21B+e5+dGt4/xeU6qW1jkB2BO0a9KWWOL3aHjlmtkxfh8asqGAgmWygCTsDB00ECrd4a43Zw9u810uFAVV+0upMkwoA1y/Oqla8c8Q0m4s/8Ak2P/AIaUcnjPHlf8xP8AtWfyyUixw7Ip1ci5YFY8TsL5ylrifZVAojftpTZfE0yPo9/r9lT/AFpf/jrG90P/ANlP6CornjPFnUlSf+U/rU5YE3dlYeplFVQUnGFOrWbsKxacu0TqYOvyNa4DxFXRsuwvFjodmSPtQJmDvVjscdZ7FsuyCbYLhUUSSNZ0mvP+GPatZfMXKc7HW25MeUVBErrDGfgKhWzo6r3TbLLZuW7zZfbYKohRmAMhc0KY1MRLaT1oTjGFZUUImUypE5V0lfVz9oDfSPSo+F8WtLMuYHlDRGHshRGo2OUt0o3iTM9tXtqrA5Brdt590OqZiy+zsQKRJjuUa5ODduMcsqupnV3Jh2GkFV1Kk+z1FS4gScwUZoB9J1XXv8KEwty691US2ZLxESwzXCw09c0fKjcW5ttzIZjVSjESrsIHQbUjlWxfGr3OsJYPlsVUcpthRzR7LLr12A+XesFqLQBUKAkCM2gVhtOu0b+ld4PERbY+Wq86cvMQeV94Gnamo8OXXwnmheQKFIEsdAS2wltANh1NRnkp7l4wVbFVxSgJsSQN9vTb4dSfwoZo0AmSDvoDy+/07f2ZXEAsMzGHkqFymSTr1HKBPUiekwa44Zwd/JvYh0ukIbYgAZQGPM05tNAOnX0FVUlRzyi7IsdidY3ytBMEgaRqelCJgmv+aQM3lrMLOYsx5RlMkiA23amWDwJuvcRVLBZIy2w2WHIlo6CN61ZxQwjO11fLW7ly5hcOqFtoBM6zv8aNSrYVyjqqTAOAPh7Zz3ENwiYBaEB6ZgBPfrRnFMIlp1axmcFjlESuaQAOm+nXrQn8Ywssyu4bzQ4Ps5l6iT6wdY2qXhPH0t3Ua44ugHMwm2J+1yyw5swGpP61o4Za9dv8rGlnx6NO37DbD47GjFnCJiMnlj6uMwCghfZgiDDjaKQ8d8RYgi5YuFWCM1sSs5QpZGySeWddqc3PF1k32xIWHHKgL2ioXMfsl8xhdN4gjTSt3/FAuvKWcMSQTDEO22bWLo5sw1quh3wS6i01qFfhjgr3byHy2yljByyDy7Dp0jfqB1r0S94XRsJ5ocZmKykeWeUGAQw5BqpIjppvpRDjivP5qZgBtn0gkxbkwCSSTHvr27g3GwuHw4YgFrZ1JGpGu5PaT8DXHlUnLdnVGUYY7j53PEb+Cv5jNlvhqPhrW69pxHFlzGHtkej2/wCrVqnU8tdv2/8ATnbx33/c8WwXhu7dlkw7uigsx131iDJ0mNa5wWDyXFPlwYIJhpnsCRtHr0qwYLxJbsLkt4lYY5WJuWgAMhOcgSWGbSN/dVObiGIP/FPv0O/w1rsjWp7fkcrWlJ/uPOLY97Hlnyg6sTvmUSsaSBrvsKXcR8XG7IbDW7e4i2MnzkEk/H4V3/EkYBbr3rgWSoLWgATpKg2zB0HXpUOKfDNsrydTrakzvJFsVZLySlNt7AuG8RFPZtgn1JIgTpHuNTWLpunKDlB11uFVAPoNDuTtNQWrGH5P806S0tb6iIHLsfXtUlvD4ePavT70/wDjR0oVzkxjheHFG5Ewlwnqzaa9IL6/EflVkwnGL9ohYw6p9235K6SYABuqBprMGqnh1sLzZrswY9n9J71NxHC2ri5rRcsTqzaCI2ABgdOlPqjHkk4OTLpf8UEDkslj2N7Dg+/N5h+UflVe8TY69i1Vfo5XK0g+fYI1BHRhVYv2vLALmJOkkH8p69PSoXxCke0PnWck+5lBrkJvYFrJm9YfKQQBmTcgwSQ5iDB9dqBtYkB15DKmdQpGn/rgj+lNOH4tTyFhP2dZn09a4fh9lzKByYLQgjbTUH2d+1Qc3dNl441ykbXjJZgBasyxA1sr3/8AM0FWK3anduGazvh7ye0QZJyjWqw/DcpgBwIkMZg6TpKgfI0UtlhllrhECWkRuRG2+nfrQSQzsKucPuWLhm3h7s6HkYqCT9kNlIjbQVmLxCW1BuYVFzAQVRRBDEbNqNOs7zRHClLOwNy6VCDdyPtqo+UgVnFltIIyqZkGCSSZYROpIkE60jqytPTZXzcQQfK0ESYtmBO+hmNPwp/izZxHtPcvEqSIV7jAAgGc0QBI61XzhN8oIWTlDRp6CdSNqecDxT+TaS3ZZ2CXU0GgPmK0fJdSfjuJDa7M0U3swLF8FhXKW2BH3nUkwzLoFEagDehcFevLMZVIGxtoSY1gyNas2MwGIZefKpuZlVQ2plmIEjbRz3OlcYfws0MbjZdCRpvpqZOv4UOqP0G3sT8N4izeQ16+wHI2jeWAJQyFWAu5+RqTj9q3a8uEe7mRjmUArHmPqJYTIbpSnheBtNhV5ZcBMzZ8uXWMog7bdtD1rq7wjIHYpcCQCCWu5VPUzPuqUsLnk1X9K8lo53ihVc72E2uIWUQlsNegOkgqusC4Sfbj2dN96fYbxphxY8o2cQUOhAWYgyBAaI2PSdfWqnYuWQea6yjywDDOYzEmRmG+o16VMl/CqIBZ9iTng9hM6nTrTy/D4zSuyH/03F9g1MDimdXs37VqySTDozvqxJBGSCOkBhp1ofiPFLyi7btXUYADOpS/bV4H2Ql4zodo9+1dnE4U/wDFvg9g90Af9Ef1rhcNYb2EzkSZYOfiS5ifU/OutYoRilpOJ+oyyk3q5FHDfHOJtBilrDWwwhyoi4wO4zZywpPx/HPdQG5byOHje7quXQw7t8/dTfimMsWgQtqzcfWD5akA+rbN8J99Lf4mrrrb3EH2O+3sz2+VLGC7FJZH3K5WU+KWOtph22192mtd3TYbVrbbRIKj8BFNoYvURXqP4L/mj3N+VGvh8N0W4Pf/AP1Vk4T4bRbRxCsAsBpNstlG5Jl4EAg6TSyVcjRlq4FOJw5ZdjoQT1gT+FNMX4zcNbC24W0CoBykNOZWmVMgqSPjQAuYdCQrlh/IGQH4SNPT8KNweNslgUzErBMs6x8yQa3ST3YHm7diFfEbf6TbnrZHXQex2rKYC4h+w3z/AL1lboryT6i/6/4KlCZVItrBO53/ADj8KKN468p+YoCy8GGExPXqf2RUqXxmnT9ils6NiezikDQ4AHU5Z+JB36ChLhUnlGmv9qIbE2+bQywGuhIIM9x+dQYe4obmBymZjX4gEj86yAyK0wDCdvXp76Ku31EEAHvGkbgHbeh3dc+khW30gjTtmPr1+VT28QBtqDlMQRlgz96sFEqXf5Xb4GjuHY8qwU27kMdOWDPxNANifrAx7jWY2A3O1Mk4pzoQ0w4O+2o1GutBvYKirG9uxcunILKAFo+sMzClpymNoHQ/jSg2AHFsJadsmaYtosZQ06qI3jbcUYeOBW5E2vF1ntAjlGv4/rUFvD3bjqy2ubKqSRJgAAcoG224qW6K1F8IhwTIuIXNbtwGAJCArJgggxqBpuO9NMVxBCGhphHA0yqSX5SJEAyCx+FLsVhCq/WOiPnXkBGeMwlsq5iNJ3AoxLKCclq5cMPzPyrpAmTmYjMQOlEKT4ALuFhMzX3gzEgR7hJ/Kp8PgmyhfOaCNoXX3gtrRCYRrdxy1srKxmynKTl+ycuvXqagxZJupcW2SAoBYLyiC25ywNx17U/erFpVbRPg8EEuHzLhy5CdAATEacs+p0B2o3ybb3ciLlUbliRIkzzanfrFD4C29x2GUsqISSOkEbk9Kb8R4cuHbM9wMCqho3Us2YyDqIBGuvpvUXJOWnudEYVDV2Nph7Wq20mQNY5jJA3OsarqN/wpWmFv2cNYKMVVmMQJgMykgEz67d/Sac4TxHhLBNy6zX8pARURY0KdSy5hmUmNtuopbx/xTgsSLaH6batosBVS0Vnrp5mx06/Kpyjl1pJfHuxllxaX57GvDWEfOb158vLHmXmbSVYGG75jtNE8Q46RcItFbizDMB3YmPrCk/p1qtX7uB0K4nFLGi5rCuPl50VHavYcnTGuhH2mwoadiCoU8hnTc7TImK69KOPqyLj4f4wbIFqzbCknWcMHYwBucxOkSTt8qj8Q4669prbvcFt9WKWmyjUH2ZlhpEfDrQPhzjtmxdztxEPb1Dp9EKltDENqRrB03jUGrufE/D8WjKLgIk+0lxDJkiCFkQOo7D1BZeEtxJNN2+Pzf+zzNOAAs1sXXkhYAw9wkgRrlGo27k++pb3hF0PPcdBAIb6JiCNehIEA7aetPMXwA3Xby8fagklQbdzMNNeaROnXSkeHD2rkFhilkgMHcxIifLZ4ffYSNN6b5cMT4VaQk4xhFs5ct0XQ0z9VctxER7Y1nXQHSKHwd/Kynsfw/Zp7j/DLFtLdzTXKEczI3XSR7j3O1I8NgSw0QmPa1Ag9oZhW1UvkBpN/EmxNtS5DFlB2IQMD3BJYR+NCL5QUgBiehfb/ANp/WrBwThquZuWw2hUBgDEZT69D+dNrHB7AtqTZQyBOhnbfRdalKe5aOK0VaxiGLW3lT5ZBUHORoQYI7aDapLvEz5z3i9tXb2oFwAaAaaGNh1p/f4Nh9/L/ABYf1BpUeGWsl0wylXCqRcbaFOxPqaaGRxWwmTCpP5AFm8VsugyurQSwXXQDRSwkf3pxa8V3rthcOgCIEW0VAz3GAUKTPSQOgrq/5afR7QtqRcsszs4zuTkJ0YkkawdKY+EruW1dVVH+YRIAH2VpJScluPDGovbuIeIPaOIsZUVVFtBcUoVBuAtmDCNZIA91cfTrdt7kJEsdEIVR0AAyH9zRHi36KVXyLcXBm85yzSWBysCCYnNJmNSR0qtGfj7z+xXUslrg5JYlF8j4eIP5G/60/wD11lV8/vU1lbUL0192TYUCe+g02+9/apBkmNQZ22HurhZVjpvEDrBEjpGxrg3Oaf32rn5OsKhYhlHvH9qFuEfdnsf3tRS2JkyBIJ39dtqiFqTDRsRqRl2n0jp1omBrp2GXX9K2i+hO0kQQPfB0qfDrluKJEzuCI/6pgfOjASpYEkyBEEPt0BViB8YoBRAtlNpB9P8AY0SuFQlIDCWWYDzBOsa60NcOa4OjcoEjWad8AwfnYiyhlJfWSD0PY661PJNQi5PsrKY46pUNMJhiB9VahZgPcGToTIVZJOnVo1pbxazeUKpvEK6M5RORdQ0CB7R0G5716XKYRCoRbmZzzQeQKpOh7nQdd/SqBxm0uZJ0+qIiTvmPeuL0vqetb7Ho+o9OoR2AvDirbYEieW0I01+vTeatvA+HC8RJzKVxJzTsPpAyx3kA/Oqfgb8FANNEB/7ynXuKtfCeJG2rKpAhL2sgkZbyiJOgkE9J1o+slkWN9PliemjFvfsJsXxIYe7iraAqGZ0OqmRm6SWy9OgpO19C0BekEgn8I0Go79aMxSC5fxBUliHbcAyQ/sjcEfLfpSu/cdrjlV8tUMXBvsRqSRqQ3bWq4pJOvytiZYPQn+dGXcZdDMquqjaJ3HY8uvxn8K5u8SvN7TA9dQvbpppQ9/ESTJBEnUaT0n+tBX1102j311dtjz5MMe8coGURAggDp61CAeoE/D9a2jnLAj5dK4K9euk96Ip35vQ/ColuiD2679KO4QEFwm4wQFdCVLj2lMELqNAdaIbhwu4gJbdHGXM2UMgge1vJmJ/CjwrMkm6ArV4Ro2nuNSWcTJylS/uUg+72f3rVxxPhVDyFlVwuhVTlhWZZgsSDr31I6UjvYE2b5sqFuXFCZsx2mGEAAwIIkyRB10pVkjLuPLE4kXD2U3rYCuJdRo+VhLASGyGDrvFNcViQL90FGtC21xTczblSwB9hRmMdI327j8P8OXGYB7q2QwJAS3cYkA7qwRpj39R3ptZ4RwlWi/i87rysG8wajfMGBgz09KPK5Atn9StY/jLXT5SsRZn2LOZncdS56k/dnKO2lMsPwvFX/wDIwcDYG4AZHwAE+81eeEcS4TaUAXcMCN9Z19CQKm4z4nw7m0tm+8B+by5yMpXYwJYag6Vm9KCoqTKbw3h16031xs8yyotZCFywrZskjcAb/ZbajcOsouo2Hv291MsdjLF17atdTKC3tEoRMyBMb5Vn4VFZ4XaYFLN62ygGMhRmHP1Jkx8envFTTUk29izWlpLexReYgaE666/3FJlaUvE/6wG8dE9asvEeGOguZGnKJMkgjeAIBB9nfT3VVOI27iO1orqYuMFzsSdBJ7Dl7UVJdmJNPuhliEbNYcMcosMCJ0JyHf11/OivCCyl/wBLpjr9lKVYfh957VosVtow5C5MsDAzKBMAyN43FEeFuEl0uZ77KucyEEEnKNSTOkQNq1mSdi/i2KtnlRZk3PM5swJ8wxpMCNdCOtAm3bj2F9+lH8ewlu0+W1JHXMZP50vy6EmABEbST2Udf6U5J8nJt2/uL+/hWUULV3oEUdAQSR7/AFrK25hIqxIgGu7YDtAEAwNydT1+dZWUsnsUgraDsRgnUAnQQex0BIk6+lD5JA69enasrKlgyOatnR6nFHHKl97HHljOqiddOn76iivLjqZ0n57jWsrKucqIbuUsMztmMaR66QR+9afeHrITGYUg6C5JkDqDP4VusqHqf+GX5P8AwXwK8i/NHo3FMSzFT0JylTvzKxH8pGUEnfoKofiFR5rfyWz+JYfPesrK8f8ADkoKl97nuesVxr74sWcKjOnWCkf91dvWrBexAQHIsM/0tdPtfXLEyR66+6ZrKyvSy/f7M8/D9/uhPirwLllGUM7FtTIaZI00O5qDHYhba4gGc7XCv4g99OutZWUYxWpISc2oN/e6F+CwQcDaYnWehjpS6+RmPy6x/tW6yus8+XCO2XJqTOgI/cV1hcK1wExp7wOtbrKKEDxwpiJGcmP5Yn4tVx4D4PmxZurdFu5cDAykmZIgMG0EA1lZWkikEG47heMsq11il0IrCQdYkkzmgnUnvSA3z5pxFwa3bZUDlP2AgO0/ZB3rKyp6UUk2HYLi1tbeS47lgyFQzOwGWDya8o020pDxjCrfum8Sw8wiAoXTKoGpY66KKyspa0y2Bq1KmBHgWYNlciNeZE9exq68MwSm1bRwr5Bl1AOwjSaysp7NSR1juHWuSU0DCQCQu+0AxS7FWVtrduKTbUezlGoGgiRDRI71lZWZvITivpFtSPPFwOqkhges6SQTuTrP9Kjx+BvkC5euCFUgBCeaephRMEDc7VlZRhFPcWbfFndufotlmeAtu0AIPVreo+QHxoXwvc+ru+lw/wD4LWqyhF2NJVRX+PXZutud/wDb0EVrhOIseYhxFwplP3CwUQRChd213rVZVO5E9Fw/inhSKqhk0A3s3CdtSTk71lZWUNTFs//Z"/>
          <p:cNvSpPr>
            <a:spLocks noChangeAspect="1" noChangeArrowheads="1"/>
          </p:cNvSpPr>
          <p:nvPr/>
        </p:nvSpPr>
        <p:spPr bwMode="auto">
          <a:xfrm>
            <a:off x="155575" y="-1455738"/>
            <a:ext cx="4552950" cy="3038476"/>
          </a:xfrm>
          <a:prstGeom prst="rect">
            <a:avLst/>
          </a:prstGeom>
          <a:noFill/>
        </p:spPr>
        <p:txBody>
          <a:bodyPr vert="horz" wrap="square" lIns="91440" tIns="45720" rIns="91440" bIns="45720" numCol="1" anchor="t" anchorCtr="0" compatLnSpc="1">
            <a:prstTxWarp prst="textNoShape">
              <a:avLst/>
            </a:prstTxWarp>
          </a:bodyPr>
          <a:lstStyle/>
          <a:p>
            <a:endParaRPr lang="ca-ES"/>
          </a:p>
        </p:txBody>
      </p:sp>
      <p:sp>
        <p:nvSpPr>
          <p:cNvPr id="12306" name="AutoShape 18" descr="data:image/jpeg;base64,/9j/4AAQSkZJRgABAQAAAQABAAD/2wCEAAkGBxQTEhQUExMWFBUXFxgYFRgYFxgXFxkeGRgcGyAXFh0dHCkgGRolHBsYITEiJykrLi8uHh81ODMsNygtLisBCgoKDg0OGxAQGywmHyYwLCwsLCw0MCwsLCwvLywsLCwsLCw0LCwsLCwsLy8sLCwsLCwsLCwsLCwsLCwsLCwsLP/AABEIALcBEwMBIgACEQEDEQH/xAAcAAACAgMBAQAAAAAAAAAAAAAEBQMGAAECBwj/xABFEAACAQIEBAMECAQEBAUFAAABAhEAAwQSITEFIkFRBhNhMnGBkRQjQlKhsdHwFWLB4RYzU/FDcpKTB3OCotI0g7LT8v/EABoBAAMBAQEBAAAAAAAAAAAAAAECAwAEBQb/xAAxEQACAgEDAwMCBAYDAQAAAAAAAQIRAxIhMRNBUQQUImHwBXGBkSMyQqGx0TNS4RX/2gAMAwEAAhEDEQA/AKh5T1qHo/NWTX1VnyHVfgCBftXYuP2NFgV2orWK8i8Agut2roO3ai8tdC36ULFeReAPO1ZmajPKPateR6VrBrXgDJatEN2o3yDWeTWs3UQD5TVo2G7UxW1Ui2q2o3WfYUmwa4No08+j+laOF9D8qGsZZn4EflGs8o05bBjsflUbYMetHWg9cV+Wa2FpgcLXBw9HUbqpgorsNU3lV0ErWBzRCHNdBzU6oK7CLQsRzXggDGpFapRZFdeRpQtCakzhWrsNUeAtu6BmQox3BIPyI6UauCPel1Izxu6o4sx1NGIo71GvDT3qZOGN3qcpR8lceOa/pJbZ9aLtvQycPap0wTdqhJx8nXBSXYJUiu1NRrg37VIMI/Y1JteToSl4JkNE2rc0Illuxoi2p7GkkWh9Q0YCt1CHPrWVL5eS/wAPAi/wYv3jWf4MX7zfhVp+kCt/SKb3OXyJ7TB4KqPB6/eb8K7HhBPvNVoF8VvzhW9zl8m9ng8FaXwmn3mqe34Ytjqafi6K35goP1GR9wr0eBf0oSr4ctfzfOu/8PWv5qb56zNS9afkf2+L/qhSPDtrufyrhvDFro5pxmrXnax+/wB7Vutk8mfp8PeKELeFh98Vz/hXswNWIXh2roXx2o+4y+RPZ4PBX18MfzVKPDP81PhiBXQxApXnyeR16TD4EI8Pjua2fDy9zVgGJXtXYvpQ6+Qf2uLwVdvDw7/hUTeHR3FW7MlbCrW9zMHssT7FIueHvQUNc4D6V6F5anoK0cKh6CnXrJIm/wANxs80u8DI6Gg7nDCO9eqnh9s9KhucGtmqR9e+5Cf4SnweUthGHSoLpKgnXQGvUrvhm2epqh/+JGFXCoiq0vczQO4XcA7zJFWj66L2OaX4TkT52FeExJyKdRIBgx2o23i6h8A4H6WtxJAa3HKdYBkATvuDv07xVqbwZcG0U/ucT5e5N+g9RF/FbCW3ihRNvFjvRjeFbg6VwfDlztSvJifceOHPHmJpMaKKt44d6FPALg6Gtfwe4OlI+m+5VdZf0ja1jl70SmLHekP8NcdDXQwbjvU3jg+5aOXIuUWRbympVdarSpcHepkusO9TeL6lo5/KLHy1lJBiD3rKTpsp1l4I/NrYu1DNZNVo57J/NroXqFzVmatRtQV51b880JmrM1bSbWwsYk1sYo0HNVri3ihbGIFpwMkAswJLaqxACgdwvzrUgqUnwXMYs1o4vmHuP5iqLgfGIYE3LTIvLlKhmmTzHbQKNfWDS3GcdRsYt+3buP5dsgDLAJi5B7gSw6dDS/Aolk7o9Q+k1n0oVV/4+vkC8LbEeZ5bLOqnLmEyOunz+FDf4lJMrYJQKCxLwVOs9CIgaSROtI5Y13HWPM+EXD6YK39NXvXmeL8SXBinCk5Mw+rYJ0QyCwkicsyDudj1u3DV821buEZC6KxWZykiYnrG00ycGLOOWG7G4xy967GPXuKXfQx3FaOE93zFHTETXk8DQcQTuK6HEk7ikzYM/siojbHdf+oVunFm6012LGvE071KnFE7iquEHdfmv61Ito+n4H+tB4YjL1M/BaBxZPvCtHjadxVYNs9Yrho7r8xS9CIX6qZaH4/bECRJMD1MEx8gT8K8r/8AGDGLfvWAMv1aGZmJc6CQd4E/EVz4zvnNhsrZSLhaR/KBr84HxNUfHYh7rM90lmG50BProImAPlQ0wgykZ5MkU72L9/4Q4gYbE3laAblvT1KNMb7wxPwPavV7XHkJIG6mD6GAfyIr5xw/EbqsrKShUDKREzEHX1/rVw8A48ziHYlmdlJk/wDMfnza/CtOEJy+IY5MmOFy7f7PZf4qp6fjWjxBewqoJxD0qQcQFD24PeWWc8QXsK0cah6Cq2McK6GNHet0Te6Hpu2z0rmbdJTjF7ihsPxVGe4kjky/iJo9Ng66+hY/q60Rb/cUn+lJ3rRxCdzW6bN1l9Bx5Vrt+VZSb6Snc1lHpsHWj4QHiGyIzmYUEmAT+AE1zbvqzMqsCyxmAOonUT76WcZ42l22Uw5VgcyszTlIUA8oBBPTWl9tRhLr4h1ZzdUNca2QwPoQWhY6QNo91HqfKmKsaeyu+5ZitZFKX8VYfLbhmlhm1U6BTqT1MhXAidd6Y+H8aMRZVoh8q517Ej8jBIp9aFeJkuWsy0euGqqNjsS15QhVULMIKgtALAEGddlPqG9KylYvSY+Vap7cHV8RfkqMzskExm5g0D7x09ntr0qPiPiPE22CSmaT9lTpnIXY9UAn1JpNZ8UXBcZiiE+a5uTpB0gjtqDUPUqUofHk7PSRjCfzHfEuBvc0tEnLmDbkBvaPXlBVz0O3rSw8Bu2sxzIAokFp1BMmY0ABOkTvV68HcXUYdrmIBtG4/KIYhhlA5dYPaKrdzE3sShV3FvPnkAFiJJaASdAB0O/pXm48mSLalwj1JY8c90txRhXxAvsyi2WKGFIYeyRzRmG2gmT00pndvYu9ylbQDDLyDbfQSxjUk0g4tfxVm7mLNkJIVmA5gDrG+lcrx/Eg5vMIO+wH9K6enqqUaIdSMbjKzq/wi4btxmyhpII96ldPzphd4tirQVUvCEXKoCLBB3mV3Gm/w3NK73ErhJZnMkzqJ1nc6eh2qS7jEya3lzHoLbA/OI/GqwWReCOTpPsxjZ8QYq46g3yoEEQi6kLBPsa6ycp01HatW8LjC64pEGZhmLMUBMbnsJ9PlFV6wqsZdpWdYZQxnTQNr+FW3E8Xw9nCrZw5vmGJm55egaJAKx11E7Emtmc9tO5sMcdPUqALeMxFzzAMVcUrI8sXM2YQZyjNJiCdvzqM+IMYoZHunVs7SpDCWncAFQY22gxEUpTGFXLKB7UgfGd4oj+Jq75ntTJ15htMxqhG/p6a1WLkvqiUo45fRnoK+L8KbmUOMse2QVgzEEMB0601bidgAlrlsBcuYkgRmXMJnuoJ91eZ8H8NPiUZ0IBDQAdiAJme+u0Vzi0W1dKsS3Ro5pJMBlE6cvT+1bqRctKe4nt5Janwet2rqn2Y+Faxl9Utu7AQqkmfQbV5ng+LnDFjZYqrQDKrJ6gkHQHf1E61mK4/eujLcuFkJGZYVRp15eoP61rB0ndEPjXiAxJQ2gqoqCRl5sx1YbSRsOxy0z8KeC1xOGW/cdLYJC7Aa7S0iN5EabDvSHFWQFYKw3ImZiDoTGuoMxE024Zxq/hky2r6KG3DWzBMfZ15tjvHuGtc2dza+D3OvBCMdmiscX4YbWIe2IOXYgCDH5SPzq8eBOHANaUhGR7Fx2iQ0rdCgyPQnT3dqqTqzXWac86lsoGp30mN40mrx4HxCi9bBuKZtOig7gi4hyb6k6n4GspNNO9wyxqSkqLpb4XZ+7+J/WpRw+19wfj+tFeWK1kFW6j8s5ViiuyB/oNv/TWsOCt/6a/KiIrJoa35D04+EA3eH2/uD8apHhso3EsckSOTKNYGQZTHxNegXGryzwPxMNxS+fLCm55n2pywZMf8zCTVFKQjxw8HpS4G39wfjW/oVv7g/Gilet+YO1Lrkbpx8IE+h2/uD8ayicwrK2pm6cfCPKbb20sZjCjOUcE3BGVjzQHgGD2O599FvxfDjBsjCLpJAguVK6nXMxgyT8tZpTb4bcaEOJDjOBrrqZieaTtU/DcBcMoLm4YB4ke2u8mPagV59w/mve78HttZKUdNKq5TAFVGUBG52LW7csFlYeWOvLqdj3PvqXCcUZHBTMoQZzlOZeXJGxgxLAT3o23w26EsJJCLeuk/ViVieYy501/3itNgHW2WJJAUJGRVlSobmGYyAVAPqBp2rD1G/Jzz9L8eBivinGXFDWwXRg3LlQsQND7K8sDvv0pPxXxUpwrWgkXHUAkKIjSesgkCev4aprQyuWTEpbJ0iLg01kcqwZobFWoUt51toA5VW6CY6apG012uUm+x50Yxiq3v78nFriBQqzy8zr9qRpzSdtTURIJuHurHX1cHWsxKrmuAmMtxgo30za/CKiw5nP1lCN5iaRyKqO5YbHEGKoAz6Jy8yrA1OgnrrTfhdlrl+3ZcuvtwWkLyowIy6Tv3jrS3gOJVxZskAMoLSQO0CDOo1OlP+N8ca1ibV0KrShOjEA5gJ01jmzflrE0q0vktcqogs33xFvyhYRkdgmcqr3bY5SzKdIEsWmPTpNIcdwn6lr1vVEu+V79CZ98Rp61ZLvii0bSqc1tpLhskwdhGSBG41ka7dk/HeMpeyIp+rABEB1AfUGRlaTAAnTSdq0dMVsDI7e5XL5Jy8pj3Gory5oy6a6/vrTSzYDMeYLG+Z8uo2iV166fjQwYGIWO+o/QVRW+Ec8pQXLFSggxTLDABvrEdpGg9j4n5VH9FzGQ0EGYM6x7hH406xWHc3i3mAKXWNtF5p07a0Hb2GhXJxf4T0UlWjRX6ntMD8qVT8P7U5xt64LxDsC0Lmgg7ga6ekUjxt2bjFTozDpA2AJiO8mpY5yumWywjVola7l1iamwGJGRgV3iCd9+h935VzctwAIkETIaPkCk/vepMNgw5CjMDmjfNAALZmAXbTbeq6yOnc4bEB4XrM9TsDt6VJ5h5oB6fHrIrTkZpOjdT6idSOkxMf7V3dtFVV40nKDIhoCnrBBhhIPpQeS2ZQpbE/DcPnVpEkdNO2xkbe6mLcNuRIt2400y6gBRymWGp/pS/h+LVA7ERzCNAYkTG3oRuKe4XHJeUsuYAEAiSusCNAx0/Oueb3OzEk40KMVw8iCwA5ZLAaSDtrIEyfkat/hEnDvndA0WxkjKsrcyvJMHppVZ4vdGoAPvP5H8/hRXiG+wtWwrMs27QbKSJHkjQ/pWi1qVmmnolTPQLnitR/wAI/wDUP0rk+Kbf+k8+9Y+c/wBKrmH4pabDklQiC2pzjzJUhmBBkkaAL8zVbXxATecK+aygzZjoWUMBJHQ6mu9RxVweW+tdWegP4q5lHkxmJEl+wJ7abV1/ihZylBO8C4sx3jeK8w4p4hDXmKKptSOsafHUdetMeG4+wjq7RlPVmBXsQNTqJBIjtTKOPwI5ZV3/AMF54j4jUWbrKjZltuyzlIJCkiddvnXlHhV2s4yw5XQ3VXuIeUJ3OwJqz+ION2FRjYhh5ThxmgZmICkSDtLCBVD4XxApeRyM2V1MA5do02gD9KnPSnsXxqVfI97/AIpYG9z/ANr/AKVteKWDtdHxDD8xXndzjSTpYMz1xNuPd/l76TPTtrQ2M47OSLAHOCfrUaRv0UFV7ydPhVHCH1JJ5Pp/c9R/iVj/AFl+dZXmR4uDqLKgdjfUn47flWUmnF5ZTRn8Id4azeUknCyCQZlCMoJJK8250qThWIdrrfUfYPW2E9pRPtRpt79aPv2rlvCsxQFx9YCLpJyiSFjIOaTtt8qQ+HuMGWbyiVZGtoDcA1LqxMxoIBFfO4nKcW0l9/qfS5JRVJt/f6DsY52W2BZIPm3tC1sRE6nn2HWoeMMRhbgKQDauEapykWtNiekfhS7A8TYm2Sg/+ovqec9Q5+6fu70ZxLiORGD2gUKsrrnMwyC3uF02PyrfJTSAqlBs8ovHU1zGm3bqdJE96d4m0pZwiDK91cuoLLJIADdV1E7bDtR/E8AtseU1pFYga5bkrMsCTBkwQJ107HU+n1u1Hm+35bYhxto+cDp7UmfUCuro5yRBkASNO/7+VTcTw7eaNDlKp0iZRdpiosmkycwJkRoB0MzvMiIql+SSi+wy4RiAhVmJXLnzCJkZCR+P5VmIxFzFsoUCBmCQIKqWLHPqdR8qU3b7FoZozCT0GgkSANenT9akw2KZVAVmE5hAk6mACRsdJ6dKCs0n2G38KtqvOWYjrEL/AOmdevX5Cl72lDDUEAjL01LD2h7iaXX71xHILGY66mG169wQa5DMzFmMzqSep7T036dqdI55T3osFzCEsTkuKv2QLbtImN9hA1rvF4C+MmTDuCZzfVl+gILFrYhtSDGmlAXMLeW55ao8oEByZ2ViVDZjMxIYaTU2GXEMx+rYQCxzZwpAEkAjY6ab/GrRyJLZ7EZ4pN7rck4fadLuW4hV2RoDJkJmIhYHWda9b/iCjLJIJ6b6+pE14c+IzZS0hoJ3JgA6Anvo34U2829avtYyxcVcp1ZpJt55AJ5SZHXrS6oW7Y+mdJJF78Q8AXE33um4UzKBIgxlXLqCv9elI8T4StrZci8C9suxbyyM6KNEUTABIPPE1Ur/ABK4rQZkabkbegNd47E3Ec27hPIEzQ7FWlQZAOo0IETG9D+HQ38UsOB4Ct+yHF0W8nLlyFi2syvMBOu38pohfBRKG4t9lMSAEGc69JvQDoO1Va3edMOboByvdCAgmVYIzEHoRqNK0/EriRmLQRI3mDrO1KnHiwtT5ofXcCttCbue47DlJQpk23yFl6zqQd+lZhL9q6q2yMzW9SIMCYEk7GYHrpSXFY11Ko/VM8qx1DEkCD9oAH+1RWsRsFkZgBu3K2UEzH2tfh12mklS/lKw1P8AmLJ/CLLgcwDRByg6neeZjroNBA91dWbZsoc/MM0hiGIiANd8pqu4gXLbKGLSYEyRoRpoQDsR2olMQC1pmIZriDMcxlZ0iBoDpt/apNllafBLxHGqSdZ9eg0Onx1+VMuI31ZEAcKUt2iobRWItgZTry+nrVZu4slC2i8w0CiByGQIG5MdO1GPey2mbflXcwByqNKD52GTtOwnh3HbqSmUCfaCmNYIBGsEQdR6A9Kn4fcIu5lGrZgTGkMV1nLsIPzNJIIKmIAVZ1Gmsd9SdTTTC4wqRJIC6qNR2JykbaazV1JVdEKd02H4Owvmhx7UuWELPMNgI6ZT1iW91axnCrmZjblpfQNC6syMQJhYC5h8aguYpbmZl0J1MnXXXQRoJzes13w1CEe4ZYkEIAxLdc2UAzMQPcdtaZTtWjONbPdeRdxC5bFp0JDXNm1Mct/LCxoSNNTvrt1raWtzvqOn9+0VLxHGFiAC27aNEjM+aNh219aDD7+u/wATQuxXR6De4nbZ3tMA4TMq7kkqQhIP2SYE66kjTpS/i3DSsMhOUiBvmBgnI0QJ3AMwYPYgJuC4tmeAzCEbYFissuqR9ozEmN99iLRYuhn8sIFS5yQSC4JJgmASCpgxAHemjKgyWpUK3zTorR+/Sso76afvEekjT02rKprh5YlZfC+/0J7fjnEPae15drKwKjUgqCIJ9kyd/wC9c27t90gZR9YXGQycyp9mEBEKJ371WuF2STJJynY+tOVthbTDPzB1KgL7QO5JnSNNIrzunix7QVHZCc8m8mT4S2iE57uXKxb7UZyH1EN/Kw2jmFTXOLWH5Awa5plzS4JYbMCTIk7SdddKSCw+YCD2nJm77aUXwzB2yqNmyiAc8qDtOgy1RwvcRZdOwXZs3lPKLYjr5YJ021ia5bjBLNbzrIlQVhdplhoTO56D0mjRhEJ0v3CddFcN8hFQYTw1jGlrVu4pKhle6EBk7grcWR7xWxpXdAyTlppN/uANbfENnIvMIUTPJCgLKyJJMHaN6jOFvsdbAOkDNm2gCPb10AHwprd4DxgCcyR77Ij8KT4q7xFNPMtsdBlRrLmfhpXZ/DXY4Gsr7mHiN1DDooIOzp2BGXf2ddvQes83MU9wBhatSpVRFveTopknlAnamFvA425aQ3bTq2Zs7suQFSqhVXLbLBgcxkiDprRJ4Ri2tAWrQcqWMi4RlJXQk3EQNl3AnQnaK2qNbIGidq3/AHKZxW6bl1mIG8aLlHKAogSY271zhbDmWXdMpGgOrEBd9tfyo+7wdkuJbe2RKtIW5bc5lVm0ysQNANPQ0+8IeSGtW7i3FIYm+QwjPMoqqDLckSNNQd6i8iW7sssbeyoUX8S7NznzHByywBOmkRHSj8Iz2lXNh16guyNnM6yTmAra8SuW2cqAB5i20coratLQzESWK8w+O/Q3EcExWKi/AAFsZlzOOZd2KjbqI9Kd54cIWPp5t22J8dCkFrKgREi3BOpP2eupotuL2SVd0Kny8pZUKZjlIzHL9ozvH5Vwvh++wBGSCI1Zoiek7bVJd8MYhhJW0R15o9OgqLyI6VifJAuCuMUe3aFwETAuEkE7yHH79Kd/wY3VBuLEGXzKGkwMwnKdgBr19YFK8JaxVu4WW4FzsRlztlY+o2n+ldYPhbXRmd803LikSdJQmBIMc0D9zQk48jxU+GEYnB27dtlZwttSzsoVYJAMMCFBRisCN65tfR/KYB/ODgLqHaIzQFIXl3/uKA4nbbDhLdq4yi4FL5TE5QBBj3n5VNZe1Noe1zKNSSOn7+NLaoNSvsFX8XauzbWyOYZQSqwM4AA3BAlD06DegcFwuWUAkZzy9uYDtEbU9xlxVR8kZtco0OovXdQO+afkO1VtBcRx7baA/ZIGnQFNCAOnqJpEyrR0wV29t3IVG1z7MoZeuunyonhPClJUwDAmT/KB0jeSB8a1iC9xCcrCGAWFUGSCT0zEfr6VzgruXIWXNC6K4XmHxAb8u1ZvYyjvwD8Rw6DDqF5iW2mTpG4HpNF2rGazCoOdUy6iNB1106/KoLmMuBECKtsKJUxmKyAp1O5KsddfzrkI4RWznQFR3EKNjvGo09aAapjLi5WLhCwhVAq5tRzbT1IjX4d6r2JJ0g+yNvT0ptdwgESSJMTHQTtQ1yzZEZ3fucqj5axNPjqqEyxt2Q4IE9NdI776T8ac27r2rUNZDEO4KOoZQGRIJVkI1g6/roit48A8vu9Y7flT7EcZ+kXLnmk5LhzDMBKuoUdOhjL170balSWwFGOnkp+OtcxMKDqdIAgwZAGwhtqHNrYkMFMwSCJAMSD1g6GKe8I8L4jHHNbUBQILuSqEgSEWASzZQTAGgBms8SYW5Zs27F5cjKwjrKhPaU/aViWaf0qiZNw2cuxrw3cZL6hEzF0ZSPLFyQVzeyT/ACzIM6U6tK4cLksFiwGucEa9A5UT6D8KrmCuBb1tj003g6ACRvrrVsv3tHuypOWLbiQxad9J1WOsw2XWNanKdFYY1JC+/ZzO7KjQXaOWftH+cflWVvDcVuIoUKDE7mNzNZS9Rj9OIh5MseS3TUBhp16Hf8I2qbCYlLZDJacOplTBMae4ddZ9atnDrdsLF8Jbf7IjI59dRmpdfxNt3CWnJk6yp0jc9J+VUvc5aXkWYjxFiDpncAghswMbfakmetDpjWA9obRv+WvrTFuGOxOa6+XUQqGI6aZxPXtNCPwqFRVtOwUkzcKjeNABOmk1RS8oRwbe2wwuQ9vKU1ZVbMSYnSI6ZfT3maTFSum3upzgeFBwPLtiyRHObzdYnQqQ0xtBFR8VFtXyQx9BEzt859P0q0ZRWyOfJCb3YDYzsSFDOYJgawB19Ky/av2mBcXLY9xXf1+BqbAY69hmLopQsrIS4yiHEECY1ofFcUvYq6ouuX5iYUZiCQZygAx7thSOWTX20/3Mox0cuzk4h20LM09CSfwo7DKVtksWZddBJQHNETMA69P6VJhOB4gFiLDspPLK5DEn2laGj0rXFOGPYi5cR2BbKBcMLAAIyi2RHXT9m5H9SLE3bbEfVKABGuUmY9qco12nTWtLiwDMJOs6DU9D+XyonBeJr1r/AC0tJ/y21B+e5+dGt4/xeU6qW1jkB2BO0a9KWWOL3aHjlmtkxfh8asqGAgmWygCTsDB00ECrd4a43Zw9u810uFAVV+0upMkwoA1y/Oqla8c8Q0m4s/8Ak2P/AIaUcnjPHlf8xP8AtWfyyUixw7Ip1ci5YFY8TsL5ylrifZVAojftpTZfE0yPo9/r9lT/AFpf/jrG90P/ANlP6CornjPFnUlSf+U/rU5YE3dlYeplFVQUnGFOrWbsKxacu0TqYOvyNa4DxFXRsuwvFjodmSPtQJmDvVjscdZ7FsuyCbYLhUUSSNZ0mvP+GPatZfMXKc7HW25MeUVBErrDGfgKhWzo6r3TbLLZuW7zZfbYKohRmAMhc0KY1MRLaT1oTjGFZUUImUypE5V0lfVz9oDfSPSo+F8WtLMuYHlDRGHshRGo2OUt0o3iTM9tXtqrA5Brdt590OqZiy+zsQKRJjuUa5ODduMcsqupnV3Jh2GkFV1Kk+z1FS4gScwUZoB9J1XXv8KEwty691US2ZLxESwzXCw09c0fKjcW5ttzIZjVSjESrsIHQbUjlWxfGr3OsJYPlsVUcpthRzR7LLr12A+XesFqLQBUKAkCM2gVhtOu0b+ld4PERbY+Wq86cvMQeV94Gnamo8OXXwnmheQKFIEsdAS2wltANh1NRnkp7l4wVbFVxSgJsSQN9vTb4dSfwoZo0AmSDvoDy+/07f2ZXEAsMzGHkqFymSTr1HKBPUiekwa44Zwd/JvYh0ukIbYgAZQGPM05tNAOnX0FVUlRzyi7IsdidY3ytBMEgaRqelCJgmv+aQM3lrMLOYsx5RlMkiA23amWDwJuvcRVLBZIy2w2WHIlo6CN61ZxQwjO11fLW7ly5hcOqFtoBM6zv8aNSrYVyjqqTAOAPh7Zz3ENwiYBaEB6ZgBPfrRnFMIlp1axmcFjlESuaQAOm+nXrQn8Ywssyu4bzQ4Ps5l6iT6wdY2qXhPH0t3Ua44ugHMwm2J+1yyw5swGpP61o4Za9dv8rGlnx6NO37DbD47GjFnCJiMnlj6uMwCghfZgiDDjaKQ8d8RYgi5YuFWCM1sSs5QpZGySeWddqc3PF1k32xIWHHKgL2ioXMfsl8xhdN4gjTSt3/FAuvKWcMSQTDEO22bWLo5sw1quh3wS6i01qFfhjgr3byHy2yljByyDy7Dp0jfqB1r0S94XRsJ5ocZmKykeWeUGAQw5BqpIjppvpRDjivP5qZgBtn0gkxbkwCSSTHvr27g3GwuHw4YgFrZ1JGpGu5PaT8DXHlUnLdnVGUYY7j53PEb+Cv5jNlvhqPhrW69pxHFlzGHtkej2/wCrVqnU8tdv2/8ATnbx33/c8WwXhu7dlkw7uigsx131iDJ0mNa5wWDyXFPlwYIJhpnsCRtHr0qwYLxJbsLkt4lYY5WJuWgAMhOcgSWGbSN/dVObiGIP/FPv0O/w1rsjWp7fkcrWlJ/uPOLY97Hlnyg6sTvmUSsaSBrvsKXcR8XG7IbDW7e4i2MnzkEk/H4V3/EkYBbr3rgWSoLWgATpKg2zB0HXpUOKfDNsrydTrakzvJFsVZLySlNt7AuG8RFPZtgn1JIgTpHuNTWLpunKDlB11uFVAPoNDuTtNQWrGH5P806S0tb6iIHLsfXtUlvD4ePavT70/wDjR0oVzkxjheHFG5Ewlwnqzaa9IL6/EflVkwnGL9ohYw6p9235K6SYABuqBprMGqnh1sLzZrswY9n9J71NxHC2ri5rRcsTqzaCI2ABgdOlPqjHkk4OTLpf8UEDkslj2N7Dg+/N5h+UflVe8TY69i1Vfo5XK0g+fYI1BHRhVYv2vLALmJOkkH8p69PSoXxCke0PnWck+5lBrkJvYFrJm9YfKQQBmTcgwSQ5iDB9dqBtYkB15DKmdQpGn/rgj+lNOH4tTyFhP2dZn09a4fh9lzKByYLQgjbTUH2d+1Qc3dNl441ykbXjJZgBasyxA1sr3/8AM0FWK3anduGazvh7ye0QZJyjWqw/DcpgBwIkMZg6TpKgfI0UtlhllrhECWkRuRG2+nfrQSQzsKucPuWLhm3h7s6HkYqCT9kNlIjbQVmLxCW1BuYVFzAQVRRBDEbNqNOs7zRHClLOwNy6VCDdyPtqo+UgVnFltIIyqZkGCSSZYROpIkE60jqytPTZXzcQQfK0ESYtmBO+hmNPwp/izZxHtPcvEqSIV7jAAgGc0QBI61XzhN8oIWTlDRp6CdSNqecDxT+TaS3ZZ2CXU0GgPmK0fJdSfjuJDa7M0U3swLF8FhXKW2BH3nUkwzLoFEagDehcFevLMZVIGxtoSY1gyNas2MwGIZefKpuZlVQ2plmIEjbRz3OlcYfws0MbjZdCRpvpqZOv4UOqP0G3sT8N4izeQ16+wHI2jeWAJQyFWAu5+RqTj9q3a8uEe7mRjmUArHmPqJYTIbpSnheBtNhV5ZcBMzZ8uXWMog7bdtD1rq7wjIHYpcCQCCWu5VPUzPuqUsLnk1X9K8lo53ihVc72E2uIWUQlsNegOkgqusC4Sfbj2dN96fYbxphxY8o2cQUOhAWYgyBAaI2PSdfWqnYuWQea6yjywDDOYzEmRmG+o16VMl/CqIBZ9iTng9hM6nTrTy/D4zSuyH/03F9g1MDimdXs37VqySTDozvqxJBGSCOkBhp1ofiPFLyi7btXUYADOpS/bV4H2Ql4zodo9+1dnE4U/wDFvg9g90Af9Ef1rhcNYb2EzkSZYOfiS5ifU/OutYoRilpOJ+oyyk3q5FHDfHOJtBilrDWwwhyoi4wO4zZywpPx/HPdQG5byOHje7quXQw7t8/dTfimMsWgQtqzcfWD5akA+rbN8J99Lf4mrrrb3EH2O+3sz2+VLGC7FJZH3K5WU+KWOtph22192mtd3TYbVrbbRIKj8BFNoYvURXqP4L/mj3N+VGvh8N0W4Pf/AP1Vk4T4bRbRxCsAsBpNstlG5Jl4EAg6TSyVcjRlq4FOJw5ZdjoQT1gT+FNMX4zcNbC24W0CoBykNOZWmVMgqSPjQAuYdCQrlh/IGQH4SNPT8KNweNslgUzErBMs6x8yQa3ST3YHm7diFfEbf6TbnrZHXQex2rKYC4h+w3z/AL1lboryT6i/6/4KlCZVItrBO53/ADj8KKN468p+YoCy8GGExPXqf2RUqXxmnT9ils6NiezikDQ4AHU5Z+JB36ChLhUnlGmv9qIbE2+bQywGuhIIM9x+dQYe4obmBymZjX4gEj86yAyK0wDCdvXp76Ku31EEAHvGkbgHbeh3dc+khW30gjTtmPr1+VT28QBtqDlMQRlgz96sFEqXf5Xb4GjuHY8qwU27kMdOWDPxNANifrAx7jWY2A3O1Mk4pzoQ0w4O+2o1GutBvYKirG9uxcunILKAFo+sMzClpymNoHQ/jSg2AHFsJadsmaYtosZQ06qI3jbcUYeOBW5E2vF1ntAjlGv4/rUFvD3bjqy2ubKqSRJgAAcoG224qW6K1F8IhwTIuIXNbtwGAJCArJgggxqBpuO9NMVxBCGhphHA0yqSX5SJEAyCx+FLsVhCq/WOiPnXkBGeMwlsq5iNJ3AoxLKCclq5cMPzPyrpAmTmYjMQOlEKT4ALuFhMzX3gzEgR7hJ/Kp8PgmyhfOaCNoXX3gtrRCYRrdxy1srKxmynKTl+ycuvXqagxZJupcW2SAoBYLyiC25ywNx17U/erFpVbRPg8EEuHzLhy5CdAATEacs+p0B2o3ybb3ciLlUbliRIkzzanfrFD4C29x2GUsqISSOkEbk9Kb8R4cuHbM9wMCqho3Us2YyDqIBGuvpvUXJOWnudEYVDV2Nph7Wq20mQNY5jJA3OsarqN/wpWmFv2cNYKMVVmMQJgMykgEz67d/Sac4TxHhLBNy6zX8pARURY0KdSy5hmUmNtuopbx/xTgsSLaH6batosBVS0Vnrp5mx06/Kpyjl1pJfHuxllxaX57GvDWEfOb158vLHmXmbSVYGG75jtNE8Q46RcItFbizDMB3YmPrCk/p1qtX7uB0K4nFLGi5rCuPl50VHavYcnTGuhH2mwoadiCoU8hnTc7TImK69KOPqyLj4f4wbIFqzbCknWcMHYwBucxOkSTt8qj8Q4669prbvcFt9WKWmyjUH2ZlhpEfDrQPhzjtmxdztxEPb1Dp9EKltDENqRrB03jUGrufE/D8WjKLgIk+0lxDJkiCFkQOo7D1BZeEtxJNN2+Pzf+zzNOAAs1sXXkhYAw9wkgRrlGo27k++pb3hF0PPcdBAIb6JiCNehIEA7aetPMXwA3Xby8fagklQbdzMNNeaROnXSkeHD2rkFhilkgMHcxIifLZ4ffYSNN6b5cMT4VaQk4xhFs5ct0XQ0z9VctxER7Y1nXQHSKHwd/Kynsfw/Zp7j/DLFtLdzTXKEczI3XSR7j3O1I8NgSw0QmPa1Ag9oZhW1UvkBpN/EmxNtS5DFlB2IQMD3BJYR+NCL5QUgBiehfb/ANp/WrBwThquZuWw2hUBgDEZT69D+dNrHB7AtqTZQyBOhnbfRdalKe5aOK0VaxiGLW3lT5ZBUHORoQYI7aDapLvEz5z3i9tXb2oFwAaAaaGNh1p/f4Nh9/L/ABYf1BpUeGWsl0wylXCqRcbaFOxPqaaGRxWwmTCpP5AFm8VsugyurQSwXXQDRSwkf3pxa8V3rthcOgCIEW0VAz3GAUKTPSQOgrq/5afR7QtqRcsszs4zuTkJ0YkkawdKY+EruW1dVVH+YRIAH2VpJScluPDGovbuIeIPaOIsZUVVFtBcUoVBuAtmDCNZIA91cfTrdt7kJEsdEIVR0AAyH9zRHi36KVXyLcXBm85yzSWBysCCYnNJmNSR0qtGfj7z+xXUslrg5JYlF8j4eIP5G/60/wD11lV8/vU1lbUL0192TYUCe+g02+9/apBkmNQZ22HurhZVjpvEDrBEjpGxrg3Oaf32rn5OsKhYhlHvH9qFuEfdnsf3tRS2JkyBIJ39dtqiFqTDRsRqRl2n0jp1omBrp2GXX9K2i+hO0kQQPfB0qfDrluKJEzuCI/6pgfOjASpYEkyBEEPt0BViB8YoBRAtlNpB9P8AY0SuFQlIDCWWYDzBOsa60NcOa4OjcoEjWad8AwfnYiyhlJfWSD0PY661PJNQi5PsrKY46pUNMJhiB9VahZgPcGToTIVZJOnVo1pbxazeUKpvEK6M5RORdQ0CB7R0G5716XKYRCoRbmZzzQeQKpOh7nQdd/SqBxm0uZJ0+qIiTvmPeuL0vqetb7Ho+o9OoR2AvDirbYEieW0I01+vTeatvA+HC8RJzKVxJzTsPpAyx3kA/Oqfgb8FANNEB/7ynXuKtfCeJG2rKpAhL2sgkZbyiJOgkE9J1o+slkWN9PliemjFvfsJsXxIYe7iraAqGZ0OqmRm6SWy9OgpO19C0BekEgn8I0Go79aMxSC5fxBUliHbcAyQ/sjcEfLfpSu/cdrjlV8tUMXBvsRqSRqQ3bWq4pJOvytiZYPQn+dGXcZdDMquqjaJ3HY8uvxn8K5u8SvN7TA9dQvbpppQ9/ESTJBEnUaT0n+tBX1102j311dtjz5MMe8coGURAggDp61CAeoE/D9a2jnLAj5dK4K9euk96Ip35vQ/ColuiD2679KO4QEFwm4wQFdCVLj2lMELqNAdaIbhwu4gJbdHGXM2UMgge1vJmJ/CjwrMkm6ArV4Ro2nuNSWcTJylS/uUg+72f3rVxxPhVDyFlVwuhVTlhWZZgsSDr31I6UjvYE2b5sqFuXFCZsx2mGEAAwIIkyRB10pVkjLuPLE4kXD2U3rYCuJdRo+VhLASGyGDrvFNcViQL90FGtC21xTczblSwB9hRmMdI327j8P8OXGYB7q2QwJAS3cYkA7qwRpj39R3ptZ4RwlWi/i87rysG8wajfMGBgz09KPK5Atn9StY/jLXT5SsRZn2LOZncdS56k/dnKO2lMsPwvFX/wDIwcDYG4AZHwAE+81eeEcS4TaUAXcMCN9Z19CQKm4z4nw7m0tm+8B+by5yMpXYwJYag6Vm9KCoqTKbw3h16031xs8yyotZCFywrZskjcAb/ZbajcOsouo2Hv291MsdjLF17atdTKC3tEoRMyBMb5Vn4VFZ4XaYFLN62ygGMhRmHP1Jkx8envFTTUk29izWlpLexReYgaE666/3FJlaUvE/6wG8dE9asvEeGOguZGnKJMkgjeAIBB9nfT3VVOI27iO1orqYuMFzsSdBJ7Dl7UVJdmJNPuhliEbNYcMcosMCJ0JyHf11/OivCCyl/wBLpjr9lKVYfh957VosVtow5C5MsDAzKBMAyN43FEeFuEl0uZ77KucyEEEnKNSTOkQNq1mSdi/i2KtnlRZk3PM5swJ8wxpMCNdCOtAm3bj2F9+lH8ewlu0+W1JHXMZP50vy6EmABEbST2Udf6U5J8nJt2/uL+/hWUULV3oEUdAQSR7/AFrK25hIqxIgGu7YDtAEAwNydT1+dZWUsnsUgraDsRgnUAnQQex0BIk6+lD5JA69enasrKlgyOatnR6nFHHKl97HHljOqiddOn76iivLjqZ0n57jWsrKucqIbuUsMztmMaR66QR+9afeHrITGYUg6C5JkDqDP4VusqHqf+GX5P8AwXwK8i/NHo3FMSzFT0JylTvzKxH8pGUEnfoKofiFR5rfyWz+JYfPesrK8f8ADkoKl97nuesVxr74sWcKjOnWCkf91dvWrBexAQHIsM/0tdPtfXLEyR66+6ZrKyvSy/f7M8/D9/uhPirwLllGUM7FtTIaZI00O5qDHYhba4gGc7XCv4g99OutZWUYxWpISc2oN/e6F+CwQcDaYnWehjpS6+RmPy6x/tW6yus8+XCO2XJqTOgI/cV1hcK1wExp7wOtbrKKEDxwpiJGcmP5Yn4tVx4D4PmxZurdFu5cDAykmZIgMG0EA1lZWkikEG47heMsq11il0IrCQdYkkzmgnUnvSA3z5pxFwa3bZUDlP2AgO0/ZB3rKyp6UUk2HYLi1tbeS47lgyFQzOwGWDya8o020pDxjCrfum8Sw8wiAoXTKoGpY66KKyspa0y2Bq1KmBHgWYNlciNeZE9exq68MwSm1bRwr5Bl1AOwjSaysp7NSR1juHWuSU0DCQCQu+0AxS7FWVtrduKTbUezlGoGgiRDRI71lZWZvITivpFtSPPFwOqkhges6SQTuTrP9Kjx+BvkC5euCFUgBCeaephRMEDc7VlZRhFPcWbfFndufotlmeAtu0AIPVreo+QHxoXwvc+ru+lw/wD4LWqyhF2NJVRX+PXZutud/wDb0EVrhOIseYhxFwplP3CwUQRChd213rVZVO5E9Fw/inhSKqhk0A3s3CdtSTk71lZWUNTFs//Z"/>
          <p:cNvSpPr>
            <a:spLocks noChangeAspect="1" noChangeArrowheads="1"/>
          </p:cNvSpPr>
          <p:nvPr/>
        </p:nvSpPr>
        <p:spPr bwMode="auto">
          <a:xfrm>
            <a:off x="155575" y="-1455738"/>
            <a:ext cx="4552950" cy="3038476"/>
          </a:xfrm>
          <a:prstGeom prst="rect">
            <a:avLst/>
          </a:prstGeom>
          <a:noFill/>
        </p:spPr>
        <p:txBody>
          <a:bodyPr vert="horz" wrap="square" lIns="91440" tIns="45720" rIns="91440" bIns="45720" numCol="1" anchor="t" anchorCtr="0" compatLnSpc="1">
            <a:prstTxWarp prst="textNoShape">
              <a:avLst/>
            </a:prstTxWarp>
          </a:bodyPr>
          <a:lstStyle/>
          <a:p>
            <a:endParaRPr lang="ca-ES"/>
          </a:p>
        </p:txBody>
      </p:sp>
      <p:pic>
        <p:nvPicPr>
          <p:cNvPr id="12310" name="Picture 22" descr="https://encrypted-tbn3.gstatic.com/images?q=tbn:ANd9GcT56bbzXn-y-7-dSrIj-NSmxEE4aDBIBBx3qd3wV3UC0pnljz98"/>
          <p:cNvPicPr>
            <a:picLocks noChangeAspect="1" noChangeArrowheads="1"/>
          </p:cNvPicPr>
          <p:nvPr/>
        </p:nvPicPr>
        <p:blipFill>
          <a:blip r:embed="rId5"/>
          <a:srcRect/>
          <a:stretch>
            <a:fillRect/>
          </a:stretch>
        </p:blipFill>
        <p:spPr bwMode="auto">
          <a:xfrm>
            <a:off x="214282" y="3643314"/>
            <a:ext cx="4552950" cy="2543175"/>
          </a:xfrm>
          <a:prstGeom prst="rect">
            <a:avLst/>
          </a:prstGeom>
          <a:noFill/>
        </p:spPr>
      </p:pic>
      <p:sp>
        <p:nvSpPr>
          <p:cNvPr id="16" name="15 CuadroTexto"/>
          <p:cNvSpPr txBox="1"/>
          <p:nvPr/>
        </p:nvSpPr>
        <p:spPr>
          <a:xfrm>
            <a:off x="214282" y="5572140"/>
            <a:ext cx="4071966" cy="646331"/>
          </a:xfrm>
          <a:prstGeom prst="rect">
            <a:avLst/>
          </a:prstGeom>
          <a:noFill/>
        </p:spPr>
        <p:txBody>
          <a:bodyPr wrap="square" rtlCol="0">
            <a:spAutoFit/>
          </a:bodyPr>
          <a:lstStyle/>
          <a:p>
            <a:r>
              <a:rPr lang="ca-ES" sz="3600" dirty="0" err="1" smtClean="0">
                <a:solidFill>
                  <a:srgbClr val="FF0000"/>
                </a:solidFill>
                <a:latin typeface="Bernard MT Condensed" pitchFamily="18" charset="0"/>
              </a:rPr>
              <a:t>Edinburgh</a:t>
            </a:r>
            <a:r>
              <a:rPr lang="ca-ES" sz="3600" dirty="0" smtClean="0">
                <a:solidFill>
                  <a:srgbClr val="FF0000"/>
                </a:solidFill>
                <a:latin typeface="Bernard MT Condensed" pitchFamily="18" charset="0"/>
              </a:rPr>
              <a:t> - Scotland</a:t>
            </a:r>
            <a:endParaRPr lang="ca-ES" sz="3600" dirty="0">
              <a:solidFill>
                <a:srgbClr val="FF0000"/>
              </a:solidFill>
              <a:latin typeface="Bernard MT Condensed" pitchFamily="18" charset="0"/>
            </a:endParaRPr>
          </a:p>
        </p:txBody>
      </p:sp>
      <p:sp>
        <p:nvSpPr>
          <p:cNvPr id="17" name="16 CuadroTexto"/>
          <p:cNvSpPr txBox="1"/>
          <p:nvPr/>
        </p:nvSpPr>
        <p:spPr>
          <a:xfrm>
            <a:off x="285720" y="2928934"/>
            <a:ext cx="3500462" cy="646331"/>
          </a:xfrm>
          <a:prstGeom prst="rect">
            <a:avLst/>
          </a:prstGeom>
          <a:noFill/>
        </p:spPr>
        <p:txBody>
          <a:bodyPr wrap="square" rtlCol="0">
            <a:spAutoFit/>
          </a:bodyPr>
          <a:lstStyle/>
          <a:p>
            <a:r>
              <a:rPr lang="ca-ES" sz="3600" dirty="0" err="1" smtClean="0">
                <a:solidFill>
                  <a:srgbClr val="FF0000"/>
                </a:solidFill>
                <a:latin typeface="Bernard MT Condensed" pitchFamily="18" charset="0"/>
              </a:rPr>
              <a:t>London</a:t>
            </a:r>
            <a:r>
              <a:rPr lang="ca-ES" sz="3600" dirty="0" smtClean="0">
                <a:solidFill>
                  <a:srgbClr val="FF0000"/>
                </a:solidFill>
                <a:latin typeface="Bernard MT Condensed" pitchFamily="18" charset="0"/>
              </a:rPr>
              <a:t> - </a:t>
            </a:r>
            <a:r>
              <a:rPr lang="ca-ES" sz="3600" dirty="0" err="1" smtClean="0">
                <a:solidFill>
                  <a:srgbClr val="FF0000"/>
                </a:solidFill>
                <a:latin typeface="Bernard MT Condensed" pitchFamily="18" charset="0"/>
              </a:rPr>
              <a:t>England</a:t>
            </a:r>
            <a:endParaRPr lang="ca-ES" sz="3600" dirty="0">
              <a:solidFill>
                <a:srgbClr val="FF0000"/>
              </a:solidFill>
              <a:latin typeface="Bernard MT Condensed" pitchFamily="18" charset="0"/>
            </a:endParaRPr>
          </a:p>
        </p:txBody>
      </p:sp>
      <p:sp>
        <p:nvSpPr>
          <p:cNvPr id="18" name="17 CuadroTexto"/>
          <p:cNvSpPr txBox="1"/>
          <p:nvPr/>
        </p:nvSpPr>
        <p:spPr>
          <a:xfrm>
            <a:off x="4639975" y="2913334"/>
            <a:ext cx="5092096" cy="584775"/>
          </a:xfrm>
          <a:prstGeom prst="rect">
            <a:avLst/>
          </a:prstGeom>
          <a:noFill/>
        </p:spPr>
        <p:txBody>
          <a:bodyPr wrap="square" rtlCol="0">
            <a:spAutoFit/>
          </a:bodyPr>
          <a:lstStyle/>
          <a:p>
            <a:r>
              <a:rPr lang="ca-ES" sz="3200" dirty="0" smtClean="0">
                <a:solidFill>
                  <a:srgbClr val="FF0000"/>
                </a:solidFill>
                <a:latin typeface="Bernard MT Condensed" pitchFamily="18" charset="0"/>
              </a:rPr>
              <a:t>Belfast – </a:t>
            </a:r>
            <a:r>
              <a:rPr lang="ca-ES" sz="3200" dirty="0" err="1" smtClean="0">
                <a:solidFill>
                  <a:srgbClr val="FF0000"/>
                </a:solidFill>
                <a:latin typeface="Bernard MT Condensed" pitchFamily="18" charset="0"/>
              </a:rPr>
              <a:t>Northern</a:t>
            </a:r>
            <a:r>
              <a:rPr lang="ca-ES" sz="3200" dirty="0" smtClean="0">
                <a:solidFill>
                  <a:srgbClr val="FF0000"/>
                </a:solidFill>
                <a:latin typeface="Bernard MT Condensed" pitchFamily="18" charset="0"/>
              </a:rPr>
              <a:t> </a:t>
            </a:r>
            <a:r>
              <a:rPr lang="ca-ES" sz="3200" dirty="0" err="1" smtClean="0">
                <a:solidFill>
                  <a:srgbClr val="FF0000"/>
                </a:solidFill>
                <a:latin typeface="Bernard MT Condensed" pitchFamily="18" charset="0"/>
              </a:rPr>
              <a:t>Ireland</a:t>
            </a:r>
            <a:endParaRPr lang="ca-ES" sz="3200" dirty="0">
              <a:solidFill>
                <a:srgbClr val="FF0000"/>
              </a:solidFill>
              <a:latin typeface="Bernard MT Condensed" pitchFamily="18" charset="0"/>
            </a:endParaRPr>
          </a:p>
        </p:txBody>
      </p:sp>
      <p:sp>
        <p:nvSpPr>
          <p:cNvPr id="19" name="18 CuadroTexto"/>
          <p:cNvSpPr txBox="1"/>
          <p:nvPr/>
        </p:nvSpPr>
        <p:spPr>
          <a:xfrm>
            <a:off x="4786314" y="5929330"/>
            <a:ext cx="3500462" cy="646331"/>
          </a:xfrm>
          <a:prstGeom prst="rect">
            <a:avLst/>
          </a:prstGeom>
          <a:noFill/>
        </p:spPr>
        <p:txBody>
          <a:bodyPr wrap="square" rtlCol="0">
            <a:spAutoFit/>
          </a:bodyPr>
          <a:lstStyle/>
          <a:p>
            <a:r>
              <a:rPr lang="ca-ES" sz="3600" dirty="0" smtClean="0">
                <a:solidFill>
                  <a:srgbClr val="FF0000"/>
                </a:solidFill>
                <a:latin typeface="Bernard MT Condensed" pitchFamily="18" charset="0"/>
              </a:rPr>
              <a:t>Cardiff - </a:t>
            </a:r>
            <a:r>
              <a:rPr lang="ca-ES" sz="3600" dirty="0" err="1" smtClean="0">
                <a:solidFill>
                  <a:srgbClr val="FF0000"/>
                </a:solidFill>
                <a:latin typeface="Bernard MT Condensed" pitchFamily="18" charset="0"/>
              </a:rPr>
              <a:t>Wales</a:t>
            </a:r>
            <a:endParaRPr lang="ca-ES" sz="3600" dirty="0">
              <a:solidFill>
                <a:srgbClr val="FF0000"/>
              </a:solidFill>
              <a:latin typeface="Bernard MT Condensed" pitchFamily="18" charset="0"/>
            </a:endParaRPr>
          </a:p>
        </p:txBody>
      </p:sp>
    </p:spTree>
    <p:extLst>
      <p:ext uri="{BB962C8B-B14F-4D97-AF65-F5344CB8AC3E}">
        <p14:creationId xmlns:p14="http://schemas.microsoft.com/office/powerpoint/2010/main" val="1822577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06090"/>
          </a:xfrm>
        </p:spPr>
        <p:txBody>
          <a:bodyPr>
            <a:normAutofit fontScale="90000"/>
          </a:bodyPr>
          <a:lstStyle/>
          <a:p>
            <a:r>
              <a:rPr lang="en-GB" dirty="0" smtClean="0">
                <a:solidFill>
                  <a:srgbClr val="FF0000"/>
                </a:solidFill>
                <a:latin typeface="Bernard MT Condensed" pitchFamily="18" charset="0"/>
              </a:rPr>
              <a:t>Sports</a:t>
            </a:r>
            <a:endParaRPr lang="en-GB" dirty="0">
              <a:solidFill>
                <a:srgbClr val="FF0000"/>
              </a:solidFill>
              <a:latin typeface="Bernard MT Condensed" pitchFamily="18" charset="0"/>
            </a:endParaRPr>
          </a:p>
        </p:txBody>
      </p:sp>
      <p:sp>
        <p:nvSpPr>
          <p:cNvPr id="3" name="Content Placeholder 2"/>
          <p:cNvSpPr>
            <a:spLocks noGrp="1"/>
          </p:cNvSpPr>
          <p:nvPr>
            <p:ph idx="1"/>
          </p:nvPr>
        </p:nvSpPr>
        <p:spPr>
          <a:xfrm>
            <a:off x="459085" y="949994"/>
            <a:ext cx="8229600" cy="4525963"/>
          </a:xfrm>
        </p:spPr>
        <p:txBody>
          <a:bodyPr/>
          <a:lstStyle/>
          <a:p>
            <a:pPr marL="0" indent="0">
              <a:buNone/>
            </a:pPr>
            <a:r>
              <a:rPr lang="en-GB" dirty="0" smtClean="0"/>
              <a:t>The most common sports in the UK are:</a:t>
            </a:r>
          </a:p>
          <a:p>
            <a:pPr marL="0" indent="0">
              <a:buNone/>
            </a:pPr>
            <a:r>
              <a:rPr lang="en-GB" dirty="0" smtClean="0"/>
              <a:t>Football		Cricket</a:t>
            </a:r>
          </a:p>
          <a:p>
            <a:pPr marL="0" indent="0">
              <a:buNone/>
            </a:pPr>
            <a:r>
              <a:rPr lang="en-GB" dirty="0" smtClean="0"/>
              <a:t>Rugby		Tennis</a:t>
            </a:r>
          </a:p>
          <a:p>
            <a:pPr marL="0" indent="0">
              <a:buNone/>
            </a:pPr>
            <a:endParaRPr lang="en-GB" dirty="0"/>
          </a:p>
        </p:txBody>
      </p:sp>
      <p:pic>
        <p:nvPicPr>
          <p:cNvPr id="4098" name="Picture 2" descr="http://www.capetown.travel/uploads/legacy/tro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484783"/>
            <a:ext cx="26765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dailymail.co.uk/i/pix/2009/02/11/article-0-035802AD000005DC-215_468x3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212976"/>
            <a:ext cx="4457700"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95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Bernard MT Condensed" pitchFamily="18" charset="0"/>
              </a:rPr>
              <a:t>Transport in the UK</a:t>
            </a:r>
            <a:endParaRPr lang="en-GB" dirty="0">
              <a:solidFill>
                <a:srgbClr val="FF0000"/>
              </a:solidFill>
              <a:latin typeface="Bernard MT Condensed" pitchFamily="18" charset="0"/>
            </a:endParaRPr>
          </a:p>
        </p:txBody>
      </p:sp>
      <p:sp>
        <p:nvSpPr>
          <p:cNvPr id="3" name="Content Placeholder 2"/>
          <p:cNvSpPr>
            <a:spLocks noGrp="1"/>
          </p:cNvSpPr>
          <p:nvPr>
            <p:ph idx="1"/>
          </p:nvPr>
        </p:nvSpPr>
        <p:spPr>
          <a:xfrm>
            <a:off x="467544" y="1412776"/>
            <a:ext cx="8229600" cy="5069160"/>
          </a:xfrm>
        </p:spPr>
        <p:txBody>
          <a:bodyPr>
            <a:normAutofit fontScale="92500" lnSpcReduction="10000"/>
          </a:bodyPr>
          <a:lstStyle/>
          <a:p>
            <a:pPr marL="0" indent="0">
              <a:buNone/>
            </a:pPr>
            <a:r>
              <a:rPr lang="en-GB" dirty="0" smtClean="0"/>
              <a:t>We have many types of transport, but not all in the same places. </a:t>
            </a:r>
          </a:p>
          <a:p>
            <a:r>
              <a:rPr lang="en-GB" dirty="0" smtClean="0"/>
              <a:t>There are only 4 </a:t>
            </a:r>
            <a:r>
              <a:rPr lang="en-GB" dirty="0" smtClean="0">
                <a:solidFill>
                  <a:srgbClr val="FF0000"/>
                </a:solidFill>
              </a:rPr>
              <a:t>underground</a:t>
            </a:r>
            <a:r>
              <a:rPr lang="en-GB" dirty="0" smtClean="0"/>
              <a:t> train systems in the UK, in London, Liverpool, and 2 in Scotland.</a:t>
            </a:r>
            <a:endParaRPr lang="en-GB" dirty="0"/>
          </a:p>
          <a:p>
            <a:r>
              <a:rPr lang="en-GB" dirty="0" smtClean="0">
                <a:solidFill>
                  <a:srgbClr val="FF0000"/>
                </a:solidFill>
              </a:rPr>
              <a:t>Overground</a:t>
            </a:r>
            <a:r>
              <a:rPr lang="en-GB" dirty="0" smtClean="0"/>
              <a:t> trains connect most places in the UK to each other.</a:t>
            </a:r>
            <a:endParaRPr lang="en-GB" dirty="0"/>
          </a:p>
          <a:p>
            <a:r>
              <a:rPr lang="en-GB" dirty="0" smtClean="0"/>
              <a:t>In most places there are </a:t>
            </a:r>
            <a:r>
              <a:rPr lang="en-GB" dirty="0" smtClean="0">
                <a:solidFill>
                  <a:srgbClr val="FF0000"/>
                </a:solidFill>
              </a:rPr>
              <a:t>buses</a:t>
            </a:r>
            <a:r>
              <a:rPr lang="en-GB" dirty="0" smtClean="0"/>
              <a:t>, but they all look different.</a:t>
            </a:r>
          </a:p>
          <a:p>
            <a:r>
              <a:rPr lang="en-GB" dirty="0" smtClean="0"/>
              <a:t> </a:t>
            </a:r>
            <a:r>
              <a:rPr lang="en-GB" dirty="0" smtClean="0">
                <a:solidFill>
                  <a:srgbClr val="FF0000"/>
                </a:solidFill>
              </a:rPr>
              <a:t>Coaches</a:t>
            </a:r>
            <a:r>
              <a:rPr lang="en-GB" dirty="0" smtClean="0"/>
              <a:t> are like buses for long distances. </a:t>
            </a:r>
            <a:r>
              <a:rPr lang="en-GB" dirty="0"/>
              <a:t>T</a:t>
            </a:r>
            <a:r>
              <a:rPr lang="en-GB" dirty="0" smtClean="0"/>
              <a:t>hey don’t stop very often unlike buses because they usually travel to different cities. </a:t>
            </a:r>
            <a:endParaRPr lang="en-GB" dirty="0"/>
          </a:p>
          <a:p>
            <a:endParaRPr lang="en-GB" dirty="0"/>
          </a:p>
        </p:txBody>
      </p:sp>
    </p:spTree>
    <p:extLst>
      <p:ext uri="{BB962C8B-B14F-4D97-AF65-F5344CB8AC3E}">
        <p14:creationId xmlns:p14="http://schemas.microsoft.com/office/powerpoint/2010/main" val="2520198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Bernard MT Condensed" pitchFamily="18" charset="0"/>
              </a:rPr>
              <a:t>Transport in the UK</a:t>
            </a:r>
            <a:endParaRPr lang="en-GB" dirty="0">
              <a:solidFill>
                <a:srgbClr val="FF0000"/>
              </a:solidFill>
              <a:latin typeface="Bernard MT Condensed" pitchFamily="18" charset="0"/>
            </a:endParaRPr>
          </a:p>
        </p:txBody>
      </p:sp>
      <p:sp>
        <p:nvSpPr>
          <p:cNvPr id="3" name="Content Placeholder 2"/>
          <p:cNvSpPr>
            <a:spLocks noGrp="1"/>
          </p:cNvSpPr>
          <p:nvPr>
            <p:ph idx="1"/>
          </p:nvPr>
        </p:nvSpPr>
        <p:spPr>
          <a:xfrm>
            <a:off x="467544" y="1196752"/>
            <a:ext cx="8229600" cy="4641379"/>
          </a:xfrm>
        </p:spPr>
        <p:txBody>
          <a:bodyPr/>
          <a:lstStyle/>
          <a:p>
            <a:pPr marL="0" indent="0">
              <a:buNone/>
            </a:pPr>
            <a:r>
              <a:rPr lang="en-GB" dirty="0" smtClean="0"/>
              <a:t>London was the first city in the world to have a metro system, it was opened in 1863.</a:t>
            </a:r>
          </a:p>
          <a:p>
            <a:pPr marL="0" indent="0">
              <a:buNone/>
            </a:pPr>
            <a:r>
              <a:rPr lang="en-GB" dirty="0" smtClean="0"/>
              <a:t>There are 11 lines and 270 stations.</a:t>
            </a:r>
            <a:endParaRPr lang="en-GB" dirty="0"/>
          </a:p>
        </p:txBody>
      </p:sp>
      <p:pic>
        <p:nvPicPr>
          <p:cNvPr id="3074" name="Picture 2" descr="http://pgoh13.com/london_tub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041" y="2924943"/>
            <a:ext cx="56578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587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dirty="0" smtClean="0">
                <a:solidFill>
                  <a:srgbClr val="FF0000"/>
                </a:solidFill>
                <a:latin typeface="Bernard MT Condensed" pitchFamily="18" charset="0"/>
              </a:rPr>
              <a:t>The Channel Tunnel</a:t>
            </a:r>
            <a:endParaRPr lang="en-GB" dirty="0">
              <a:solidFill>
                <a:srgbClr val="FF0000"/>
              </a:solidFill>
              <a:latin typeface="Bernard MT Condensed" pitchFamily="18" charset="0"/>
            </a:endParaRPr>
          </a:p>
        </p:txBody>
      </p:sp>
      <p:sp>
        <p:nvSpPr>
          <p:cNvPr id="3" name="Content Placeholder 2"/>
          <p:cNvSpPr>
            <a:spLocks noGrp="1"/>
          </p:cNvSpPr>
          <p:nvPr>
            <p:ph idx="1"/>
          </p:nvPr>
        </p:nvSpPr>
        <p:spPr>
          <a:xfrm>
            <a:off x="467544" y="1340768"/>
            <a:ext cx="8229600" cy="4525963"/>
          </a:xfrm>
        </p:spPr>
        <p:txBody>
          <a:bodyPr/>
          <a:lstStyle/>
          <a:p>
            <a:pPr marL="0" indent="0">
              <a:buNone/>
            </a:pPr>
            <a:r>
              <a:rPr lang="en-GB" dirty="0" smtClean="0"/>
              <a:t>There is also a tunnel called the Channel Tunnel which connects Southern England to Northern France. It allows trains to travel under the sea, it has the longest undersea portion of tunnel in the world.</a:t>
            </a:r>
          </a:p>
        </p:txBody>
      </p:sp>
      <p:pic>
        <p:nvPicPr>
          <p:cNvPr id="1026" name="Picture 2" descr="Course Channeltunnel e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573016"/>
            <a:ext cx="3456384" cy="282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859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74638"/>
            <a:ext cx="7427168" cy="706090"/>
          </a:xfrm>
        </p:spPr>
        <p:txBody>
          <a:bodyPr>
            <a:normAutofit fontScale="90000"/>
          </a:bodyPr>
          <a:lstStyle/>
          <a:p>
            <a:r>
              <a:rPr lang="en-GB" dirty="0" smtClean="0">
                <a:solidFill>
                  <a:srgbClr val="FF0000"/>
                </a:solidFill>
                <a:latin typeface="Bernard MT Condensed" pitchFamily="18" charset="0"/>
              </a:rPr>
              <a:t>Eurostar</a:t>
            </a:r>
            <a:endParaRPr lang="en-GB" dirty="0">
              <a:solidFill>
                <a:srgbClr val="FF0000"/>
              </a:solidFill>
              <a:latin typeface="Bernard MT Condensed" pitchFamily="18" charset="0"/>
            </a:endParaRPr>
          </a:p>
        </p:txBody>
      </p:sp>
      <p:sp>
        <p:nvSpPr>
          <p:cNvPr id="3" name="Content Placeholder 2"/>
          <p:cNvSpPr>
            <a:spLocks noGrp="1"/>
          </p:cNvSpPr>
          <p:nvPr>
            <p:ph idx="1"/>
          </p:nvPr>
        </p:nvSpPr>
        <p:spPr>
          <a:xfrm>
            <a:off x="539552" y="908721"/>
            <a:ext cx="8229600" cy="2736304"/>
          </a:xfrm>
        </p:spPr>
        <p:txBody>
          <a:bodyPr/>
          <a:lstStyle/>
          <a:p>
            <a:pPr marL="0" indent="0">
              <a:buNone/>
            </a:pPr>
            <a:r>
              <a:rPr lang="en-GB" dirty="0"/>
              <a:t>The </a:t>
            </a:r>
            <a:r>
              <a:rPr lang="en-GB" dirty="0" smtClean="0"/>
              <a:t>main train </a:t>
            </a:r>
            <a:r>
              <a:rPr lang="en-GB" dirty="0"/>
              <a:t>that travels through the Channel Tunnel is called the </a:t>
            </a:r>
            <a:r>
              <a:rPr lang="en-GB" dirty="0" smtClean="0"/>
              <a:t>Eurostar, which connects London with Paris in France, and Brussels in Belgium.</a:t>
            </a:r>
            <a:endParaRPr lang="en-GB" dirty="0"/>
          </a:p>
          <a:p>
            <a:endParaRPr lang="en-GB" dirty="0"/>
          </a:p>
        </p:txBody>
      </p:sp>
      <p:pic>
        <p:nvPicPr>
          <p:cNvPr id="2052" name="Picture 4" descr="http://static.guim.co.uk/sys-images/Guardian/About/General/2012/11/29/1354202572175/Channel-tunnel-Eurostar-E-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78728"/>
            <a:ext cx="4381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roughguides.com/wp-content/uploads/2014/02/13.ChannelTunnel-105470431-1680x10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664726"/>
            <a:ext cx="4955724" cy="309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189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3957"/>
            <a:ext cx="8229600" cy="1143000"/>
          </a:xfrm>
        </p:spPr>
        <p:txBody>
          <a:bodyPr/>
          <a:lstStyle/>
          <a:p>
            <a:r>
              <a:rPr lang="en-GB" dirty="0" smtClean="0">
                <a:solidFill>
                  <a:srgbClr val="FF0000"/>
                </a:solidFill>
                <a:latin typeface="Bernard MT Condensed" pitchFamily="18" charset="0"/>
              </a:rPr>
              <a:t>Wales</a:t>
            </a:r>
            <a:endParaRPr lang="en-GB" dirty="0">
              <a:solidFill>
                <a:srgbClr val="FF0000"/>
              </a:solidFill>
              <a:latin typeface="Bernard MT Condensed" pitchFamily="18" charset="0"/>
            </a:endParaRPr>
          </a:p>
        </p:txBody>
      </p:sp>
      <p:sp>
        <p:nvSpPr>
          <p:cNvPr id="3" name="Content Placeholder 2"/>
          <p:cNvSpPr>
            <a:spLocks noGrp="1"/>
          </p:cNvSpPr>
          <p:nvPr>
            <p:ph idx="1"/>
          </p:nvPr>
        </p:nvSpPr>
        <p:spPr>
          <a:xfrm>
            <a:off x="467544" y="1052736"/>
            <a:ext cx="8229600" cy="4525963"/>
          </a:xfrm>
        </p:spPr>
        <p:txBody>
          <a:bodyPr/>
          <a:lstStyle/>
          <a:p>
            <a:pPr marL="0" indent="0">
              <a:buNone/>
            </a:pPr>
            <a:r>
              <a:rPr lang="en-GB" dirty="0" smtClean="0"/>
              <a:t>English is spoken in all 4 countries, but with various accents. However, there is also another official language  – Welsh.</a:t>
            </a:r>
          </a:p>
          <a:p>
            <a:pPr marL="0" indent="0">
              <a:buNone/>
            </a:pPr>
            <a:r>
              <a:rPr lang="en-GB" dirty="0" smtClean="0"/>
              <a:t>Welsh was spoken long before the UK existed, but the majority of the country don’t speak it.</a:t>
            </a:r>
            <a:endParaRPr lang="en-GB" dirty="0"/>
          </a:p>
        </p:txBody>
      </p:sp>
      <p:sp>
        <p:nvSpPr>
          <p:cNvPr id="4" name="AutoShape 2" descr="data:image/jpeg;base64,/9j/4AAQSkZJRgABAQAAAQABAAD/2wCEAAkGBxQTEhUUEhQWFhQXGBwZGRcYGB0fHBocHRkXHBwYGhwYHCggHBwnHB8cITEhJSkrLi4uHB8zODMsNygtLiwBCgoKDg0OGxAQGjQkICQsNCwsLCw0NCwvLCwsLCwsLCwsLCw0LDQsLCw0LCwsLCwsNDQsLCwsLCwsLCwsLCwsLP/AABEIAKgBLAMBIgACEQEDEQH/xAAbAAACAgMBAAAAAAAAAAAAAAAFBgMEAAEHAv/EAEEQAAECBAQDBQUGAwcFAQAAAAECEQADBCEFEjFBBlFhEyJxgZEHFDKhsSNCUsHR8BZi4RUzNFNUcpMkc6Ky8YL/xAAaAQADAQEBAQAAAAAAAAAAAAAAAQIDBAUG/8QAMBEAAgIBAwIEBAYCAwAAAAAAAAECEQMSITEEQRNRYXEigdHwFDKRocHxI0IFUrH/2gAMAwEAAhEDEQA/ANZlfChIQpJGbYG/T1iNdUVIyqRmCVkAsXHmOnrFSQhdu9lToCbkeJ9IsjEQUBKpgEz4TsFWcjqWuDzBEfP4MUdTcfUwTbK1VWpCWyhnLwKNYtcwSkOzAk8hy8ImxJIJBKXSLWGpNi7+V490GG5SVOoK2LOPDpGqjjitV79vcl77B3J2iMhTfL6NuIUJ8oyMwuFO4GxG4IMMfvcxHfsx+e0LeOV3bKBUBbS3jF9FizY5U60/yadimmSlawqUop3KT8STrbmII4dUhAzMXUbhiXJOrDSBVPROpJINnunWGiTOWkpLBQGlmURuCDb847czi/hZIbmS0KkkE3WljZjlI+UBKCbkZKg7OG6gXSPLvDo8EFV/aJSpBBSbf/TtaK9ZTTBnV3QFMxH3Vgd0nofhPjHm4cbg3CXF/o/QTdk1FVpBWFJJAIyvct473cR6r8HRUKUSogAMQbkafL+kQIAmShNSsBKQxSfif7yb7uLRLSSlLWWUc1gyrFiP3rFVO206a+YKyphcmZJKkTbtdKtQtItrubxYmTQGCwR3b6hy7n8oLSaZMsFKwvKO9mDFne48x9YhmoEwACcCn7ubqY1j1EcrTr5/fuaJOgNOqpe1rgPuw2beB8qcgLJIzEnW7JPR9QYlxWmXLU6jmlpJ7/rbwiLB8Kn1JeWMkv8AzFD5pG/jHdhx2tiHsTVoyTZg7bspRlJISdFEg76hrecTYdjKUpSES5k05WUEpLG2j6ODcGGXD+EZCDmmAzV/iXf0Ggg9KkpSGSAB0Earp499xU7OfU0+pQn7OlnZudgDzcPE83HpyUtMpp6f5sjt17sP0ZBPpcU/zIe/mc4pMalLSpClAkkEpV3VWvobxFKWBpYZiOu7OeTGH7EMGkTw02UhfiL+R1hYruD5kp1Ui8yf8mbceCVaiB9OlekLZQokBSVlS9NEvY7a6h4zE8LUqX3FHOBmS/NP3X2BG8RYeULXkIVLnJJzyVWN90nRQg3MCgkEajQK3GjXjiyaoS3Y09gdglcr3cFTlI9UK8eUHaKY6UhaVF7ZiXf1hdcyZ6kbTg7ciNuUFE1akIubA6HpHLmwNttbW728xNsiXheap7svIBzDP6QY92EtL5Ao3YEs9tHMeaTGSQF87c7c4mQlM8HvMk2KeXMjlHH1M8spJPZL73NIpNFTDFUyk9oiWZa2c5XDjcet4p01SlRUrvKAUcqWDCwuTuW2ibGKAS5ZEpSiLBSN2fURJRSpaQQsG33RZjrc82eOhaZp5U3vtXovr2Jp8HufNRNAbxII5CxHiY0iUhSUqACiHcAX01beNz5MtSHQpgbAHVhyPPf1jElAKMr5rO13DfUEQsThJJpV6MJckkqsYBGUoS+pH7t1jKmklKKZkwE6BgSzvyiKrCRmck5wPIg6N05wNFUAUJLvmt4ee39IaT4jt7BqDZkSwUqQwfUeW0R0wyuQbnmn9/swOXMGYDUIF/H8Nt41W1xWkBL30szaRUcctt9q+7G2Wq/OUAlQIcafXSIpKpuUZNPz3+ce8+VDEBrFn5H6vF6UVACw8y0W8nhRpV9+w6sB4VKK5blTpUCWfY6iB82jAOVJ77k5FgAEZSRlVoX5GIsCGRQUS0tnN2CSbNbS7jNtvE0vFu1XMRl7p0Upjl+evlF44SU3W67mcE0qBsjPMLAqUlJzd4XOrj84LYfIWFOpwkiwB+cV84Qc1+6WDHUczyMW0TtVS3L38D+kGV7uOmgumUMXnFKuzB7puP6/pAGeb3udbQ1cUTpYljujtTuIX8LlpK8yrD+kdODJ/iTob4C2GyysDJZQ16dIt1vcVfvFgdDqdGLNES6cpOZJGVbANbvHR/HR4LSVLSWnMoNzuP1jicrk3fy+/IErAUyWpIzJRk+6q+quZSdjv684KyK4FBSpLOGKdWsx8R+UUMQqFBLEEh9T8n8YxB+8kgMm/wDMOh5i7ecbZIeJD4/lQqI6OYS4Fy+hHxNuevP13MNNKuW4ExA7RrNYsBtzaAbIUpIsDldwWBJfKocj0MXaZIWrJPVlmJLhrAOLLSdvDSzROROSvjYFZeRVZwpDhuRsoNfXf02gVOl02UmepSSlFj0c+W4i7RpCipJYrD5iBmfX5GKEqnFbUBAbsJDZyB8axonwA18YnpsOuWhOkt39fmVqZDwxgCp/2s/N2LuiWr73JSh+UPktASGAYDYRtCQAALAR6Ee4lSEajz2gzNuzwKxnElJaXIGaadvwjmYips0gS1TVZps1YSrwL2HQROrejeOB6bffhd/6COIYrKkt2imdvG738LRYpapEwZkKCh0ha49kjJLXuFFPkQ/5Qp0NbMlKzS1MfkehG8ZvNplTO/B/x0c+BTi6f7HV49AQFwHHkzxlPdmDUbHqn9INCNotPdHm5cUsctMlTBOP8Py6lPe7swfBNT8STtflCvKrJoUqRU2moSWP3ZqdlJ6w/wAA+K8C95ld3uzkd6Wsav8Ah8DGeXFHIqZlwL02WpZSVgFdiOb87RqdTqUB3ioEl3DMRsYoIxAzUBau4qW6VjQpUNfIwQwSqWn4SFJUdFbk/Qx5LU4Miw3SU6GDNYF/GBEuqQk5kuGUA2j3v4tBWmkoJ+/LWlywNlCBvE9VLCZQB76ZoJGli4P1jjhgj4lb7mzppF+ZP7rsoklreOo5f1j1RTUFwUlRzO/PSznkPpAhCVIJWtQyqs7liOQbSLIxlGVaW+EHIzfX5xvHE1BKO/uSmbFSmYqaGYJOUHkEvcN1jUmuCVJ7oCknYaguP6xQlrUlA27o8+v5xPMZZYJ74IPja3jDnBN78cfUnVSDCc8zKUlIALhw+0QTJCVLUJwCZlmUnTofO0eJWJKKUsGG4GzxNVLXlzEMwBOhHlye0ZeLNKvUpUTypKUAjKG18S9yImmhKRmSCoEOUnaBlFVLXZSVA6gEWH6xcKpmhSMrG4OvIeEY5Jzg3q8vb+y1uRU40SSCFP18hEnufJVtrxPLUgoSUEBTaAbfkY9oSlrE+Wn0jSct6tolCTXzAC4dW587EW8BAasrQlSsveUQ1vzbQQSomnqyg5Q3e6cmi5Mpky1fZMl7EHQq0CgeSo9Dxo4v8fLSC0kAqGnXNIM1eVKbsA77aww4PLSgqS7PdjcbxHmSGBSAdDf1vGsbqZaJToDlaWd78jraMXKWbJp3SJ2bsX8ZrhNnFh8JYeUF8KokkbOA7F9txAbAaLtFi7AXf9/u8HaGhZWRaiC5Cm3S5IIOjx05owjj0J0Jep5VUZgUvY2H9esXaOrGUJmg5ub3IGjP9IklolS9c5S/4R6mPGL4cgjtaeYq9+YP6Rz44QvT28yoqj3NpErSQFEAizix3A5xTRmQQdUtY7Wv5xHT51kXCS41JA/pF6XIWFlK05kixFzlca226xvGo2tVlPgqgEEOAH0YbO+W+l7jzEeShXbMxYDvbWJFh+7HKYu1NEVI7qgALEB7vuLtFdIMptT1BPeH68x4HYwl5rklR3K9TihkIWqTchgkkMVZrJtvfXkRDtwzhvu9OhH3iMyzzUbknzhMXKE2tppAAyhSpymuzfdvs9/MR0cR3dPFKN+YmbjcajI3AorRKpxMmm2Y5lE+GghfwuoVWVWc2lyrgddn6x54+qT9nLGh7x9WEWcHPu9AZrd5Qzetkxg3cq7I9bFj04PE5lL4V6dijxvXBa0yk3yXPibAekR4Pgi1B+xB6rJA8gIm4Pw3tVKnze8xs+6tXhhq8ZCV9nLTnXuBoPExKhqeqRvkzPDFdPiVtcv/ANKx4alkBSQZM0XBSokA+cGKBSygdoGWLFtC33h0IvEqY9iN4xS4PJyZ55FU3ZuMjIyKMTnHG1GaeoMxA7lSMqhymDfz/WIsEDhIOpVDVx7RdrRzG+JDTB0ym/yeFnhxiZR2If1vGU4pbij+aguuq7RAS4TMQshJ2KevnA7F6QdrT9ozFZBYBycha4NxBKZh81YKpWQEl7nbyhexjtRPkJ0KVZtXDgah7bx5EUpZai/kaOqCmKdioMMwKW7g0LR6oKuSQAJXeTYkt8m6RXNYlfdmKdyxI1JfS2wc6REpQXP7OnIsSUtYAsN9Tp8418KPh6WyE7GOrrpQASUk2szfD5wLq8pSlaQSRZhqBflFKgkTi5OrXcaf0dxF6VSmYlkKD6g/lHO4LG1FEu5bnmnoCFJDqQGJD3Bvfq/6wSol5V5WBS4L9SkBvKKXvJU6VAgpJsdAU6+TfUx6wWbm3fdvQln5RnkUvifLX8lrYKVFI4sSkHQg6beLPtHgUy5YSEjtCrlzj1JqnUzMAr4ttiXi2qU4Kh8SdL2Mc3hydauPv9BqmDZaVS1HMliouOQPKLRq2swMVp8pSz9opgA7O5DfUxd7NCbdqImaSpt/oNIRa6nAOZDJUcrgaMD+keppM1KjmsAQ7cz06xHPOVQAYunfdyx+UWzTBIyoIdLuoXHj4k7R6Sg6VsyrzKVBQEpWpQ7wS9zfdzC9iNStaku5CbBup0trDBg1BOrZiwZpRJlkpUpBuo8gR92GBPs9o2uJh8Ziv1j08eJ8sp0LeFU6kSszsVeDN9XiznIu5FtbXH75QdHs/o+Uz/kV+sYOAKTlM/5FfrCl02p7sSKNHiyCUpWnME7nW8WaGe6u6EhnLO29nif+AKPlM/5FfrHo8B0nKZ/yK/WMX0KrZjbKM4SlL+0+zUTZi6Xs1ou0VMUd5M1rXGrAbB/pG/4Bo/wzP+RX6x6HAlJ+GZ/yK/WE+hk0lr/ZCJJjKlp+FZV3gbJJHUfiB+cD59egHKtIKRcu22mv7tF/+BaT8K/+RX6xpHAlGC+VZ6GYpvrD/AL/ALMTB/BwTOrZ9QhLSgkITyd3U3SHeIaOlRKSES0hKRoBE8d0VpSQ1wajYjUbigFTjqgKkompDhLhXQbHwf6xewmUmooUyydU5SeRSf8A4YOKS4IIcGBtNhXYqUZJypVcoPwvzHKMtHxN9mdq6m8Kg3Ti7TN4Xh5kU/Z5g4zHMOu/pFXhKhySzMN1LJLnVtv1ghNp5kwZVkJQdQNT0faLqEAAAaDSGoq16ESzS0yTe8nbPUbjQjcaHMbjBGRkMRFVSc6FIOiklPqGjmGBVhknslnLMlEpIPQ/MM0dUgdiGBU885pslClcyL+sTKNqhW7tCnMxMi0tQt1Da+MUKhS51RL7RQASCQ7Nci1jvDd/BlF/kJ+f6x6PBtF/kJ+cckOihGVobsWsRqJRTlSMqg5Zww1dv3ygTSVZllTMVHe1uQ6/0h7HBlF/kJ+cb/g2i/06PnGn4aNUKmLVJiBlsAQySxdQcvcxYk16MyQFITfUq2fxtBz+DKL/AE6Pn+sejwbRf6dEZS6GL7hQMqJ8sqUMyEhQYkkFnFwOjvFGbWolKYLQUuSCCG5bGxbbeGH+DqL/AE8v0jf8H0X+ml+kV+DVbsYGw2r7RLhacxswUCQ/SLtPVrScqnzAPpqHiat4LpFjuy+yUNFy+6oHY2hap8QmyZsynqFBS5eiyLrSQcqn+Rjjz9C4Rcov79AsNzah7kuCduo0ePHZf7j4f1iGXiGVLZQd2/OLUuoJAYlo81Xptbv77AtxZmplqKVKZGXQ6C506QPxrFE/3aFKF7qtduR6xfq8PShIExCiAQ+VRuX1FmBYuAQ3hAeowBai+dkZmBym42N9PDxj0cOjaUn7EqlyNnsvA9zJ3M1b+sOEJ/suT/0igbtNX+UOOWPXRRrMOcY4hD4/UqRV0dQkkJzZVsSxYg3GnwlXpFL2pVKlTJUuUVWQqYrKWta9vOCxpHSswjbwgY5jJODy1g9+YlKHGr6HTe0M2HTEUlHLM5bBCBmUo7t11hgGXjeYc4XsK4ypZ80SkqKVn4QtJTm8Cd4FcTzCMVoQCQC7gGx11G8Ah3BjHgfjWMyaVGecpgSwDOSeQEUsD4tpqpZloJTM/AtLEty2J6awUAeeNvAPHOKKelUETCpSzfIgOW520izgWPSKtJMlTlPxJIZSX0ccuukFBYTjHhcreN6OUpaFrIWgsU5Tq7W5x4Vx3RBCV9o7v3Qk5g2rp1EOgGZ428VMKxKVUSxMkqCkHfkdwQbg9ID1/G1JKWUKUo5SylJSVJSeRIgAZHEbcRFSz0TEJXLIUhQdKhoRFfGa9EiSqZMcJFiQHZ7AsOsIZdzRvMI517OuJknNJnrWqbMm9wkEhikWfQaGGnHOKKelUELJUsh8iEuW5ltIdAHMwjMwgXgGPyKtJMlTlPxJIZQfRwdusFmgEeQscxGdoOYhDmLMjG0hzkno0cs5HLTVPzhe46rl+/rmIzZKcy8zG2r384BWdd7QcxHoLHOEP2i1XaCkkIJedMCrHaw28YY8Zx6RRpQmYS5HdSkEktyaAYZzjnGu1Ds4fk8L+BcYU9TM7JOdExnyLSxPhAeoUf7eQLt2Plor5w6Aes45xmcc4F47j0mlAM0nMqyUJDqV4ARBgHFEiqUpCMyJibmXMTlU3MA6wUFhvOOcZnHOF/GOLZMiaZWWZNmAOUyklRA6tF3AcblVaCuUFMCxCkkEHcXgoLCXaDnHOuLEg4iVMC0lF23zmOjRzniJQ/tVQIJeQkMObliYxz7Y37AWKdSnIX8YYg6DKBy2j0pGa/a5X2AcR4SCJpdg7Pe+mnmN4szJcoklaRmOve+keDGOnhcgVvdzMOXMASHHJ9n6P9Y8VClISe2Dpe5SXA2fmGN4tpqHSnLlJ0fYab8oqYxhxWMyBlUNVDcb28RGWLmvUl+ZN7MP8Kvf7Zd4cHhN9lv+FX/3lflDlH0y4GxU9ptF2lEpQ1lqSvy0PyMLvBqzW1UyZMHw04leob9THR62lTNlrlrDpWClQ5gxRwLh6TSBQkgjMzuonTxgH2OT4cpcxdPQkFpdQonrdzbyPrDn7UgoIpmISjtQCT8IOxV0EMFPwtToqDUpSoTSSfiLOdbaQSxGglz5apc1IUhWoP1B2PWAp8iPi2DVlR2XaTaMFKgqWUOCSLgAvpZ/KJuLVhOJ4epRAF3JNhcb+MFaDgSklLStKVkpLpClEhJ6Rfx/hqRWZe2BdDsUkgsdQeYhki3xYtIxSi7UjsSCz/DmuH5a5b9YYqxNH73K7QS/eSPsy17dRv8A1ibEOHJE+QmRNSVIQAEl+8lg1leEQYLwlT0y+0QFKXpmWcxA5B9IAF3hdSRi1aJzdofgzcgbgP8Ay5S3KPWCy0jG55kN2fZ9/L8OY5SenxX8SYYsd4Up6pQXMSRMAbOhRSejtrFrBMCk0qSmSlnupRLqJ6mAYp8H0qVYliBUkKZVnD6qU/rEfs6w+X7xXAoSQmYUJBDsnMsZb7M0OVBgsqVNmzZYIXNLrvqXfTaNYXgkqQuauUCFTVZluSXLk76XJgEJvACFJlYiiW7pmLCB1CVAN6CKHBEuoXSKTJVSmWSoTEzUkqvrmY3BGkdCwrBZVOZhlAjtFZlXJc3vfTWBlfwNSTZhmZFIUq6siikHm4HOGB74EwxdNTdmtaFjMVIUguMp29X9YYJyQUkEAhjrEGG4eiRLTLlJyoToItQMBC9kxT2E4WcTrDcDKlvp8o88LzB/a9aJxHaH+7zcgbhL/wApSfCDNLwNSy5wnI7RKgrMAFlgXfTk+0Wsc4Up6pYmTElMwBs6FZVMNHbXxgGL2FIH9uTjJ+DsvtMumYhHk739Yf4GYJgUmlSRKSz3Uol1HxJgnAAg+1GWZaqWqSLy5gHzCgPkR5wNwejNTQ4jPI705SlD/wDHeH6R0PF8Ll1Msy5ycyCQWdrjS4jWGYTKkSuxlpaXexL663gIaOZcG1CqutpswtTSW8wGB+Yhu4sx1cuokU0lMvtZjtMmaI8PSC2C8NU9KpSpCCkqDG5Ntd4945w9IqwkT0OU/CoFiPMQWU0IoRORjNN7xMlrWU/EhOUMy2SQ9zBCtmJTjyCogAyQHJYOyrQck8EUaShQlnMhWYKKiST/ADPrFnGeFaaqWJk5BKwGcKIcO4dtWhgKHFHajGJRRMRLKpQ7NcxLo+848X/KCdJgdQqulVE2okKXLBBTLSxUi+tzzhmxTA5FRLEucgLSnR9RtYi8eMG4ckUzdkguHYkkkP4wIBUxLB5grp06gq5SZygO0lLY6gfK3lBHgHiCbUicielAmSlMVIDJUXIPm413i9inBdHPWZi5TLJclBKXPMtvBLB8Ik0yMklAQklzzJ5k7wIaLxjnePLbFFuH/wCnT/7GOiRzLi9RGIzFJDlNOk/+XT6Rj1EdWOS9CWT1mZZJlpZ0lzZ9HPltEtNLXlGVIZucBzWozBRmLCVAlm3/AAdfzi3LlqIcmanklOgGw8Y8d49kn+wktzfD8hklyU5i+vLceW0FpNSgCxvs458/HlAT38FWVKSCGvdik6EciDaPNNKILqVmf05X8Iwlhm3bfIuAx7M/8PNb/PX9YcIT/Zn/AIea/wDnr+sOEfRR4RZkZGRkMDIhnVstBZa0JPVQH1gXxfixpaVcxPxaJ8TYQt4DwRLqJCZ1WqZMmTAFvmbK+gH7aAY/oUCHBBHMaR6hO4TwCpo58xAWF0h+EKN32IGgOx5xZxHjmnkzpklaZmdHJL5iwLBukAhpjcCqnHZUumFTMdKCkFjrfRLc4EYfx3JXNRKmSpsgr+BUxLJU+ng8MSGyNiBuN4zKpUZ5pNyyUgOpR5AbmB+D8XSp03sVImSZpDpTNS2YdPJ/QwhjFGQCxviiXTzBKyTJs0h8ksOW5mJuH+IJdUlRSiYgoLKTMSxB+kMAvG4Ua3j6ShSgiVNmoQWXMQnujzMMeFYjLqJaZspWZCvUcwRsRygEWyYxKnuDaKuLZexm5s2XIpyn4mYu3WBHAfY+5p7BUxUvMpjM+J3v5QDGKI5tQlHxKSnxLfWPFbUCXLXMOiElR8g8c74cwb+0+0qqxaigqIQgKYAAX9NPKADpMmclQdKgocwX+ke4ScE4XFLVCZT1QEki8okEq2y2LciCzwwz8floqkUqgoTFpdJbumxs/Ox9IdAFo0IFVmPS5dTLpiFGZMDjKLAXurlpA7E+NpEicuQpMxUxOyUu9gWDbtAKxnjITZftFplIJCJpmO3ZZXUetrQa4d4jk1iVGW4UmykKDKTyeCh2GYyFSs48p5cyZKUmYZksswS+Y/ytBHFuJJdPLkzFpW00gABnBIe7mAA2I28CeIMcRSShNmJUU5glks935wSp5mZKVDRQB9Q8FASxpo3GQDNNHN+Ja0ycUKwHAkocNtmL/J46THPuJ0p/tFRUWHuwcs9syoyzfkfsSyhPqM85KihIlpURo7rUklx4D5mLE5M4nuXTsQGgHR1LZZbJusFRJ+EM+bXXK0NYxlgBLRnSA2ZKLR4+SOlrSCVi8uSgnMsk6DMmzHnbnvElNQrV3pagEqJ19Hto8UF4jNPwSmSe6Ts+hu1v3oYvUCZwQmWQkHUEG9jo1nMbtZKe5W/cMezJ/d5oOonrB+UOMJ3s0/uJ3/fXDiI9NcCZuNRkZDAXOP8ADVT6KYlAdSWWAN8pcgdWipwdxXTqpZaJk1KJktISpKiA7Bsw5gjlDfAGu4Oo5qitUhOYlzlJSCeZCSzwDIcE4qFTUzJUpGaUgf3oNn5NAfA5IONVZIBypBHQkJEOeHYdKkJySUJQnkBHmThUpE1U5KAJqwylDU6a+ggELHtN7sumWQ8tFQkrtZr6/vWIPaFUyZ8mnTKUla1TUGXlLltyG0GkOtXSomoUiYkLQoMUqDgwKwzhOkkL7SVKAVsSSW8HNoYC17Q0rTUUS+07NIcdoQ4St03I3t8niReGTJtRTKm4hJmTEKzSwlABUAxKQUq0IEOtbRS5yCiagLQdlD0PQ9RA/DeFqWQvPKkpCtiXJHg+kAC/xHhqV1wmU1YmRVBAdKtCNPpqL7GM4dxipnCsp5uRUxCFZZiA2ZTEM4sXsxhixXhmlqFZpspJV+IWJbRyNfOLWFYRJp05ZKAgHXmfEm8ACr7N8Qpk0CkLWgFJX2iVEOQdCQdQRbyib2WyiKeaWaWqcoyx/KwEFa3hCjmzDMXJGYlyxIBPMgFn6wap5KUJCUAJSLADQQAV8a/w87/tL/8AUwv+y7/AI/3r+sNU6WFJKVB0qBBHMEMYr4Zh0unR2clOVALgeOusAGYvSdrImyxqtCkjxKSB84QvZ7i8qXJm0VURKUFKsos4UGUlzooF/IiOkQHxfhilqVZp0oFf4hYnxI184EBzjE6WjlV1KijJLTUZ+8VJcrSwBO/9IavafSKTLk1cv+8p5gL9CQz9MwHqYM0/CFGjJlkpBQcyS5d3Bcl73A1itxqmqXLMmnkpmImIKVqKmKS9iOfOGAH4GUaurqK5QIFpcsHYMH/fWPWEyx/blS7H7Jx0tLhk4Twj3Wllyj8QDq/3G5i3KwqSmcqelAE1QZS7uRa3yEAhRwKQkYzVkJFkAi25yu0e+HUBOL1gFgUgsP8A8w2ScLlJmqnJQBNWGUrciNycLlImqnJQBNXZStyIEMTuEZCTilcogEghujm/0if2po+wkLZ0onAnoGP/AMhqpcMlS5i5iEBK5nxqv3vGJ6qmRMQUTEhSFWKVBwYAoQ/aRi8ibRoRLmJWpSkqASbsAdeUPWF/3Mr/AGJ/9RAhHBtEAR7ui/NyfUnTpB6UgAACwAYeUMCQRkZG4QzI5txnfEQg2SuSgKL6Jzkq6aWjpBjnfFimxJyzCQBfqo6dYzzXodeRLKsrDpC6shKCpKEDum4JOlughml06GvJKeQdoTqOYpIXM+6VOkv3rFiPT6QRrccnqUMmgAF318o+f6jpss2lGXC839S00uxXFeBLmJQsdp+FSbLB5tu7XgLUKmoyrUcyUnvIbvAE6g7t5QWxjC1y1PMGVQa4vmBcEvpaxihOplKTq5U412e3pHoRjGPw2TXYvez/ABqXKnTpC1gCYvtJSibKf7r89PmI6MI41Lw1K0KMxDX6gpbXbx9BEdPLmA5ZdTObZlnTpdo645o8PsDaO0xuOX0mGTlg/wDVz3a3fd/LX0jxKop29VUDn3305dIhdbhba1cCTOpxuOVLop5UyKyeU7EqIvyIjwmlmDMJlXUZh8ISvW27xr48KKOsiMjilb7ylTJnzj4rV+usEMOp5ikZl1c9Bdv7ywt1i3NKOoR1uMjkZfMlPvlSxN1Zn/8AEF4kVTkOTXVDDdz+bQnlitxUdZEbjlFFImLJaoqmdh3iCSwa0SJoZ2bL7zUhWpBX4tbW8Z/icWqr3CzqkbEc1/s1ZQFCrqXcgjPtdtPBojTRF8vv1QFZgLqO51hx6jHLhhe506MjmSsNmoXknVVQNCFIXYjZQ5wRpcAKwT77UEXuFXbW4bVoH1OOPLAfI3HM8Qw5UtRHvlQbWOa3UHyYxJOo2klaK2oUpnCc+u5+V4S6rE0mr39GPc6RGPHH8PmT1Hv1VQnkyt+Re0eKmrmpH+KqcwJfvOGdrbxtrjYb0dkjI4vVVU9LFNVPUCxfPs9z9YklT6ntDLVVzwbkMrUOGPmCDC8SNWB2SMjmUmhnFBJr54ID6hr6dfKA9TPqgpk1U8i4BzdWve0RDqMc20u3oI7NGRyWglVMxQT71PDlvj2+kEJ2GTwhRTWVGZOxUGbV/wAoUuqxRlpb3HTOlRsRxYVFXmANVNYnZdxF2sE9E1EsVdQ6nIOfYN+saynGKtiOuRsGOSooqsqYVk0p5hZLdDu94jq01KJiZfvU8E3+Ik2Jd22aM/xOPixnX3jYMcpSmZlJNfUAjZ/lpEtDTzV589XVJygkd4B9dXgXU46uw9Dp02YEglRAA3MctxauFRVT6hHekol9mFXYkbjXeKNRSKVm7WomLCWcLWcps+1rxLTYmqXJSEgSyGc+JFm6OIyy59Uax72IkDoQlJRYpvb4vMbAlor0tPVlP2VkbZtT1ghimJpXJU7G/UKD7jYh+UX6apkpQlJVNcC7Ax5882RY7ULd+Tfz7FhYk1WeXmScp7ua+mrHUebiAGJU5SFJXKKSGBUqwFiQrqm2oilRCclSlyyStywBuW16co9Y1jUyYhKVjRrKF0n7wO4GrjZo1xYnHZu/UW75KOJdp8KgQ6bnqOR3tv0jxhUgo+IDpvE03FuzBCQssLbjS4IO0Ul4vNCUpJQlL6gXHJy+rRrFSapKiWHESwVuSWSAQobHWzx5n1csAjOVlWyAXfqRYRBJSJ0tWadMTcWASxHMMxi0ijRLS6VgnQjsy3nc3jlzQg5q279v5oem2RokLUApS5ctPJw56E6D+sR0dMlST3uzJNnJvz1ED1hJPfuCzjzMXksVZCM4GqQbtzjeS2pNhaWxutpsq7vYNdtYsUGHpmBKVFu/YnR9niGuKnZTuCBcXYaP10gtheG9qlt0nMBv0Y846pTUcF87fqCSs84nw+pIK2sT3sqQfMEDu+kDsLw5aUKSbJc5Sbkh+mkG5+NKRLMsZgoaEjTmCd94o4ZUsp1mxcX0v4RyJznC47e4pSSdFuir0SiM0tXeUO8PrfUfrHrGSEzGYi4IKiX0sH5Akx7wmoSFt2mYBRTlN9d33HWCuKUyJiCFpzhNwB8SeqfDlGEcCm9T2kttkaf60ADNBlkjuzAGfZXjtmbQtC/iFTnmhQ1IYgbtd/W8XqNYJWFl2J1sX2DHQxmLIEtIWNiPMEj5x0L4JrVyQ9qRS7RcyVlWbJHdbbfzHSC1HOeSoEEHKyVpN82xgPRPkNwpJJII8bAjY6WgjgykJSoLY6EWu7cwbX+kXnha9hNOzxOkImTJzzFZUABifiU3eFr5R+UV5RJyiXmAIPxAgCymY7vfbcQ0S6qWtbKl3dlPyLser6Xj1MlIGgCSnnfL0MZPNW1D2F+jpQB9sphrmQoMk63cX1+UX/cJEzLlmCwtl8nBeKtXWyhmzJdV3ZmLlvR/3tFeVJTMXZeVOX4Um7sxIcNFpyfOwk2GBhElKSgkKQXYEhwdSApnBuDAZWHFBSwLDuiarQg7E/yn9tF1NMiXLmALcm5BIBzNbKdj46wBpcUaaEspUtXxS1GxUxYgbHbzgw222hp77BqZJynUZn0GhYa+usAaqac4ZmBuOvSDK6+nn5ES0GUrM6tQoN90J5+UCK182rsegHInndni8OruqEMODljLZSUKJ7pVo99X2b6xFiE9lXu6mszEl784zBKhKVy+0Iyl0310LDS14I1AQQSZRCgdWsPLYxnkb8VWtv6KkBFUbqERV2T3pOZww56ltoLyZXfA6x6xQ0qlhK7TEg94WJcaOBtHX1EqigUdilKqky0KKHQ5YAmxLtqesXpVIqYHUU5wAxG2/PTzhap1l92RoDe7m7i37MHJE5ajnFgdQnc8x844c0JLh/MR5mYLOLKWlJUxYJOofUFrcrwOopykqXL7xYkFwCQHuzHSxhllVZCQpQJYlIO7MN9LmAk5ae1K093OrMENawAID7E7vvDxZZNtS4HZRxeqtMQkAdsRq5ZLXV6PeNClCskt0gF3d+6G1POClPTISVzFMozND0/AB+9IrnKVgEqGQc+d7OAbxUWltFcIXJRq6daBlJckpY7KAOoG3WPdQO8e+edm3vF2qWT2aSnMASoFmDAWY/vaK6EoU6n1J1fmRFRm2twvzGrCKEoAOUhQ+NOuU7i20X6uhk1IPapKVC2cd1aQ27hiPERkZHn1JJZE92/qC/MznfE+HGmnBBUJgUl0K5pJ31D7b/OIKqmQtctrIWllNrZyPMc4yMju6XLLJhhOXL+rRc1TCWHLUzS8qUixtsItSSuYSQCwte4J5iMjInqJ6I6qBRsrrlEqASg6/u0eqWjWld3CibOD6Bo3GRj47bca7EtHvE1qKiVav+W8GMFykIJVlva5D9H/AFjUZHY0n0q9Uv4E33PXFdGofaJ7yVgFtVAjUel4DSaNYlhWyiGBPXntGRkcc8sscVp7uv2EoKTtkslGcq7Ih0FgB6+IbTyi+mdPlrTfMkgEsDa7EPv4RkZG+VuKobRvEKeX2pIykq+IWtvmvsfrC7UqCU3GYZ2yCwbYgj96xkZB09uEbfZA3wXlz5aZJUEs4Hrs7ekDakKCUTSddByLhn52cRqMjWtDVd2KRalVigtDBWfuqJ6OHtvBOqqVlBQwBUWZ7l9/DxjIyIyVfBXegfSypal/adwg5VXsVd8+DOB8ucVpM9KVd8EMTy52jcZGuP4vmhFnHJBXKUuU7FSXDX+j8oWlSVMDooK31DaPvGRkVhfK8mPuM+GUSKtJJX2cwars+YOwUdQP5t3EC56O8x536l/36xkZFN1JiYapl5AFJZ0kKZnfo0MMwqUCtBORacxdtXYhthGRkc3UrePujRoH0V5gfnElchbLVLyWIBSr73O+3hGRkdPUukmZ/wCoKkYdlSogZgLkC41fTUgchFgSlKbvqQFW0ADHQ20EZGR50sr2BLhlaomKkg90LAJId21+8dA9rQOnSgkhObV2zePJ9L84yMjoxvU/vyBujdEcqiM2ZiWLdNRFspExZWVXcX0JZL6fKMjIpxVuXcEE5cvPNKQcqEoSCCHuXPlaBlNJlsSpaASpe+2dTRkZHLGG7S22Q3yf/9k="/>
          <p:cNvSpPr>
            <a:spLocks noChangeAspect="1" noChangeArrowheads="1"/>
          </p:cNvSpPr>
          <p:nvPr/>
        </p:nvSpPr>
        <p:spPr bwMode="auto">
          <a:xfrm>
            <a:off x="155575" y="-1646238"/>
            <a:ext cx="6115050" cy="3438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xQTEhUUEhQWFhQXGBwZGRcYGB0fHBocHRkXHBwYGhwYHCggHBwnHB8cITEhJSkrLi4uHB8zODMsNygtLiwBCgoKDg0OGxAQGjQkICQsNCwsLCw0NCwvLCwsLCwsLCwsLCw0LDQsLCw0LCwsLCwsNDQsLCwsLCwsLCwsLCwsLP/AABEIAKgBLAMBIgACEQEDEQH/xAAbAAACAgMBAAAAAAAAAAAAAAAFBgMEAAEHAv/EAEEQAAECBAQDBQUGAwcFAQAAAAECEQADBCEFEjFBBlFhEyJxgZEHFDKhsSNCUsHR8BZi4RUzNFNUcpMkc6Ky8YL/xAAaAQADAQEBAQAAAAAAAAAAAAAAAQIDBAUG/8QAMBEAAgIBAwIEBAYCAwAAAAAAAAECEQMSITEEQRNRYXEigdHwFDKRocHxI0IFUrH/2gAMAwEAAhEDEQA/ANZlfChIQpJGbYG/T1iNdUVIyqRmCVkAsXHmOnrFSQhdu9lToCbkeJ9IsjEQUBKpgEz4TsFWcjqWuDzBEfP4MUdTcfUwTbK1VWpCWyhnLwKNYtcwSkOzAk8hy8ImxJIJBKXSLWGpNi7+V490GG5SVOoK2LOPDpGqjjitV79vcl77B3J2iMhTfL6NuIUJ8oyMwuFO4GxG4IMMfvcxHfsx+e0LeOV3bKBUBbS3jF9FizY5U60/yadimmSlawqUop3KT8STrbmII4dUhAzMXUbhiXJOrDSBVPROpJINnunWGiTOWkpLBQGlmURuCDb847czi/hZIbmS0KkkE3WljZjlI+UBKCbkZKg7OG6gXSPLvDo8EFV/aJSpBBSbf/TtaK9ZTTBnV3QFMxH3Vgd0nofhPjHm4cbg3CXF/o/QTdk1FVpBWFJJAIyvct473cR6r8HRUKUSogAMQbkafL+kQIAmShNSsBKQxSfif7yb7uLRLSSlLWWUc1gyrFiP3rFVO206a+YKyphcmZJKkTbtdKtQtItrubxYmTQGCwR3b6hy7n8oLSaZMsFKwvKO9mDFne48x9YhmoEwACcCn7ubqY1j1EcrTr5/fuaJOgNOqpe1rgPuw2beB8qcgLJIzEnW7JPR9QYlxWmXLU6jmlpJ7/rbwiLB8Kn1JeWMkv8AzFD5pG/jHdhx2tiHsTVoyTZg7bspRlJISdFEg76hrecTYdjKUpSES5k05WUEpLG2j6ODcGGXD+EZCDmmAzV/iXf0Ggg9KkpSGSAB0Earp499xU7OfU0+pQn7OlnZudgDzcPE83HpyUtMpp6f5sjt17sP0ZBPpcU/zIe/mc4pMalLSpClAkkEpV3VWvobxFKWBpYZiOu7OeTGH7EMGkTw02UhfiL+R1hYruD5kp1Ui8yf8mbceCVaiB9OlekLZQokBSVlS9NEvY7a6h4zE8LUqX3FHOBmS/NP3X2BG8RYeULXkIVLnJJzyVWN90nRQg3MCgkEajQK3GjXjiyaoS3Y09gdglcr3cFTlI9UK8eUHaKY6UhaVF7ZiXf1hdcyZ6kbTg7ciNuUFE1akIubA6HpHLmwNttbW728xNsiXheap7svIBzDP6QY92EtL5Ao3YEs9tHMeaTGSQF87c7c4mQlM8HvMk2KeXMjlHH1M8spJPZL73NIpNFTDFUyk9oiWZa2c5XDjcet4p01SlRUrvKAUcqWDCwuTuW2ibGKAS5ZEpSiLBSN2fURJRSpaQQsG33RZjrc82eOhaZp5U3vtXovr2Jp8HufNRNAbxII5CxHiY0iUhSUqACiHcAX01beNz5MtSHQpgbAHVhyPPf1jElAKMr5rO13DfUEQsThJJpV6MJckkqsYBGUoS+pH7t1jKmklKKZkwE6BgSzvyiKrCRmck5wPIg6N05wNFUAUJLvmt4ee39IaT4jt7BqDZkSwUqQwfUeW0R0wyuQbnmn9/swOXMGYDUIF/H8Nt41W1xWkBL30szaRUcctt9q+7G2Wq/OUAlQIcafXSIpKpuUZNPz3+ce8+VDEBrFn5H6vF6UVACw8y0W8nhRpV9+w6sB4VKK5blTpUCWfY6iB82jAOVJ77k5FgAEZSRlVoX5GIsCGRQUS0tnN2CSbNbS7jNtvE0vFu1XMRl7p0Upjl+evlF44SU3W67mcE0qBsjPMLAqUlJzd4XOrj84LYfIWFOpwkiwB+cV84Qc1+6WDHUczyMW0TtVS3L38D+kGV7uOmgumUMXnFKuzB7puP6/pAGeb3udbQ1cUTpYljujtTuIX8LlpK8yrD+kdODJ/iTob4C2GyysDJZQ16dIt1vcVfvFgdDqdGLNES6cpOZJGVbANbvHR/HR4LSVLSWnMoNzuP1jicrk3fy+/IErAUyWpIzJRk+6q+quZSdjv684KyK4FBSpLOGKdWsx8R+UUMQqFBLEEh9T8n8YxB+8kgMm/wDMOh5i7ecbZIeJD4/lQqI6OYS4Fy+hHxNuevP13MNNKuW4ExA7RrNYsBtzaAbIUpIsDldwWBJfKocj0MXaZIWrJPVlmJLhrAOLLSdvDSzROROSvjYFZeRVZwpDhuRsoNfXf02gVOl02UmepSSlFj0c+W4i7RpCipJYrD5iBmfX5GKEqnFbUBAbsJDZyB8axonwA18YnpsOuWhOkt39fmVqZDwxgCp/2s/N2LuiWr73JSh+UPktASGAYDYRtCQAALAR6Ee4lSEajz2gzNuzwKxnElJaXIGaadvwjmYips0gS1TVZps1YSrwL2HQROrejeOB6bffhd/6COIYrKkt2imdvG738LRYpapEwZkKCh0ha49kjJLXuFFPkQ/5Qp0NbMlKzS1MfkehG8ZvNplTO/B/x0c+BTi6f7HV49AQFwHHkzxlPdmDUbHqn9INCNotPdHm5cUsctMlTBOP8Py6lPe7swfBNT8STtflCvKrJoUqRU2moSWP3ZqdlJ6w/wAA+K8C95ld3uzkd6Wsav8Ah8DGeXFHIqZlwL02WpZSVgFdiOb87RqdTqUB3ioEl3DMRsYoIxAzUBau4qW6VjQpUNfIwQwSqWn4SFJUdFbk/Qx5LU4Miw3SU6GDNYF/GBEuqQk5kuGUA2j3v4tBWmkoJ+/LWlywNlCBvE9VLCZQB76ZoJGli4P1jjhgj4lb7mzppF+ZP7rsoklreOo5f1j1RTUFwUlRzO/PSznkPpAhCVIJWtQyqs7liOQbSLIxlGVaW+EHIzfX5xvHE1BKO/uSmbFSmYqaGYJOUHkEvcN1jUmuCVJ7oCknYaguP6xQlrUlA27o8+v5xPMZZYJ74IPja3jDnBN78cfUnVSDCc8zKUlIALhw+0QTJCVLUJwCZlmUnTofO0eJWJKKUsGG4GzxNVLXlzEMwBOhHlye0ZeLNKvUpUTypKUAjKG18S9yImmhKRmSCoEOUnaBlFVLXZSVA6gEWH6xcKpmhSMrG4OvIeEY5Jzg3q8vb+y1uRU40SSCFP18hEnufJVtrxPLUgoSUEBTaAbfkY9oSlrE+Wn0jSct6tolCTXzAC4dW587EW8BAasrQlSsveUQ1vzbQQSomnqyg5Q3e6cmi5Mpky1fZMl7EHQq0CgeSo9Dxo4v8fLSC0kAqGnXNIM1eVKbsA77aww4PLSgqS7PdjcbxHmSGBSAdDf1vGsbqZaJToDlaWd78jraMXKWbJp3SJ2bsX8ZrhNnFh8JYeUF8KokkbOA7F9txAbAaLtFi7AXf9/u8HaGhZWRaiC5Cm3S5IIOjx05owjj0J0Jep5VUZgUvY2H9esXaOrGUJmg5ub3IGjP9IklolS9c5S/4R6mPGL4cgjtaeYq9+YP6Rz44QvT28yoqj3NpErSQFEAizix3A5xTRmQQdUtY7Wv5xHT51kXCS41JA/pF6XIWFlK05kixFzlca226xvGo2tVlPgqgEEOAH0YbO+W+l7jzEeShXbMxYDvbWJFh+7HKYu1NEVI7qgALEB7vuLtFdIMptT1BPeH68x4HYwl5rklR3K9TihkIWqTchgkkMVZrJtvfXkRDtwzhvu9OhH3iMyzzUbknzhMXKE2tppAAyhSpymuzfdvs9/MR0cR3dPFKN+YmbjcajI3AorRKpxMmm2Y5lE+GghfwuoVWVWc2lyrgddn6x54+qT9nLGh7x9WEWcHPu9AZrd5Qzetkxg3cq7I9bFj04PE5lL4V6dijxvXBa0yk3yXPibAekR4Pgi1B+xB6rJA8gIm4Pw3tVKnze8xs+6tXhhq8ZCV9nLTnXuBoPExKhqeqRvkzPDFdPiVtcv/ANKx4alkBSQZM0XBSokA+cGKBSygdoGWLFtC33h0IvEqY9iN4xS4PJyZ55FU3ZuMjIyKMTnHG1GaeoMxA7lSMqhymDfz/WIsEDhIOpVDVx7RdrRzG+JDTB0ym/yeFnhxiZR2If1vGU4pbij+aguuq7RAS4TMQshJ2KevnA7F6QdrT9ozFZBYBycha4NxBKZh81YKpWQEl7nbyhexjtRPkJ0KVZtXDgah7bx5EUpZai/kaOqCmKdioMMwKW7g0LR6oKuSQAJXeTYkt8m6RXNYlfdmKdyxI1JfS2wc6REpQXP7OnIsSUtYAsN9Tp8418KPh6WyE7GOrrpQASUk2szfD5wLq8pSlaQSRZhqBflFKgkTi5OrXcaf0dxF6VSmYlkKD6g/lHO4LG1FEu5bnmnoCFJDqQGJD3Bvfq/6wSol5V5WBS4L9SkBvKKXvJU6VAgpJsdAU6+TfUx6wWbm3fdvQln5RnkUvifLX8lrYKVFI4sSkHQg6beLPtHgUy5YSEjtCrlzj1JqnUzMAr4ttiXi2qU4Kh8SdL2Mc3hydauPv9BqmDZaVS1HMliouOQPKLRq2swMVp8pSz9opgA7O5DfUxd7NCbdqImaSpt/oNIRa6nAOZDJUcrgaMD+keppM1KjmsAQ7cz06xHPOVQAYunfdyx+UWzTBIyoIdLuoXHj4k7R6Sg6VsyrzKVBQEpWpQ7wS9zfdzC9iNStaku5CbBup0trDBg1BOrZiwZpRJlkpUpBuo8gR92GBPs9o2uJh8Ziv1j08eJ8sp0LeFU6kSszsVeDN9XiznIu5FtbXH75QdHs/o+Uz/kV+sYOAKTlM/5FfrCl02p7sSKNHiyCUpWnME7nW8WaGe6u6EhnLO29nif+AKPlM/5FfrHo8B0nKZ/yK/WMX0KrZjbKM4SlL+0+zUTZi6Xs1ou0VMUd5M1rXGrAbB/pG/4Bo/wzP+RX6x6HAlJ+GZ/yK/WE+hk0lr/ZCJJjKlp+FZV3gbJJHUfiB+cD59egHKtIKRcu22mv7tF/+BaT8K/+RX6xpHAlGC+VZ6GYpvrD/AL/ALMTB/BwTOrZ9QhLSgkITyd3U3SHeIaOlRKSES0hKRoBE8d0VpSQ1wajYjUbigFTjqgKkompDhLhXQbHwf6xewmUmooUyydU5SeRSf8A4YOKS4IIcGBtNhXYqUZJypVcoPwvzHKMtHxN9mdq6m8Kg3Ti7TN4Xh5kU/Z5g4zHMOu/pFXhKhySzMN1LJLnVtv1ghNp5kwZVkJQdQNT0faLqEAAAaDSGoq16ESzS0yTe8nbPUbjQjcaHMbjBGRkMRFVSc6FIOiklPqGjmGBVhknslnLMlEpIPQ/MM0dUgdiGBU885pslClcyL+sTKNqhW7tCnMxMi0tQt1Da+MUKhS51RL7RQASCQ7Nci1jvDd/BlF/kJ+f6x6PBtF/kJ+cckOihGVobsWsRqJRTlSMqg5Zww1dv3ygTSVZllTMVHe1uQ6/0h7HBlF/kJ+cb/g2i/06PnGn4aNUKmLVJiBlsAQySxdQcvcxYk16MyQFITfUq2fxtBz+DKL/AE6Pn+sejwbRf6dEZS6GL7hQMqJ8sqUMyEhQYkkFnFwOjvFGbWolKYLQUuSCCG5bGxbbeGH+DqL/AE8v0jf8H0X+ml+kV+DVbsYGw2r7RLhacxswUCQ/SLtPVrScqnzAPpqHiat4LpFjuy+yUNFy+6oHY2hap8QmyZsynqFBS5eiyLrSQcqn+Rjjz9C4Rcov79AsNzah7kuCduo0ePHZf7j4f1iGXiGVLZQd2/OLUuoJAYlo81Xptbv77AtxZmplqKVKZGXQ6C506QPxrFE/3aFKF7qtduR6xfq8PShIExCiAQ+VRuX1FmBYuAQ3hAeowBai+dkZmBym42N9PDxj0cOjaUn7EqlyNnsvA9zJ3M1b+sOEJ/suT/0igbtNX+UOOWPXRRrMOcY4hD4/UqRV0dQkkJzZVsSxYg3GnwlXpFL2pVKlTJUuUVWQqYrKWta9vOCxpHSswjbwgY5jJODy1g9+YlKHGr6HTe0M2HTEUlHLM5bBCBmUo7t11hgGXjeYc4XsK4ypZ80SkqKVn4QtJTm8Cd4FcTzCMVoQCQC7gGx11G8Ah3BjHgfjWMyaVGecpgSwDOSeQEUsD4tpqpZloJTM/AtLEty2J6awUAeeNvAPHOKKelUETCpSzfIgOW520izgWPSKtJMlTlPxJIZSX0ccuukFBYTjHhcreN6OUpaFrIWgsU5Tq7W5x4Vx3RBCV9o7v3Qk5g2rp1EOgGZ428VMKxKVUSxMkqCkHfkdwQbg9ID1/G1JKWUKUo5SylJSVJSeRIgAZHEbcRFSz0TEJXLIUhQdKhoRFfGa9EiSqZMcJFiQHZ7AsOsIZdzRvMI517OuJknNJnrWqbMm9wkEhikWfQaGGnHOKKelUELJUsh8iEuW5ltIdAHMwjMwgXgGPyKtJMlTlPxJIZQfRwdusFmgEeQscxGdoOYhDmLMjG0hzkno0cs5HLTVPzhe46rl+/rmIzZKcy8zG2r384BWdd7QcxHoLHOEP2i1XaCkkIJedMCrHaw28YY8Zx6RRpQmYS5HdSkEktyaAYZzjnGu1Ds4fk8L+BcYU9TM7JOdExnyLSxPhAeoUf7eQLt2Plor5w6Aes45xmcc4F47j0mlAM0nMqyUJDqV4ARBgHFEiqUpCMyJibmXMTlU3MA6wUFhvOOcZnHOF/GOLZMiaZWWZNmAOUyklRA6tF3AcblVaCuUFMCxCkkEHcXgoLCXaDnHOuLEg4iVMC0lF23zmOjRzniJQ/tVQIJeQkMObliYxz7Y37AWKdSnIX8YYg6DKBy2j0pGa/a5X2AcR4SCJpdg7Pe+mnmN4szJcoklaRmOve+keDGOnhcgVvdzMOXMASHHJ9n6P9Y8VClISe2Dpe5SXA2fmGN4tpqHSnLlJ0fYab8oqYxhxWMyBlUNVDcb28RGWLmvUl+ZN7MP8Kvf7Zd4cHhN9lv+FX/3lflDlH0y4GxU9ptF2lEpQ1lqSvy0PyMLvBqzW1UyZMHw04leob9THR62lTNlrlrDpWClQ5gxRwLh6TSBQkgjMzuonTxgH2OT4cpcxdPQkFpdQonrdzbyPrDn7UgoIpmISjtQCT8IOxV0EMFPwtToqDUpSoTSSfiLOdbaQSxGglz5apc1IUhWoP1B2PWAp8iPi2DVlR2XaTaMFKgqWUOCSLgAvpZ/KJuLVhOJ4epRAF3JNhcb+MFaDgSklLStKVkpLpClEhJ6Rfx/hqRWZe2BdDsUkgsdQeYhki3xYtIxSi7UjsSCz/DmuH5a5b9YYqxNH73K7QS/eSPsy17dRv8A1ibEOHJE+QmRNSVIQAEl+8lg1leEQYLwlT0y+0QFKXpmWcxA5B9IAF3hdSRi1aJzdofgzcgbgP8Ay5S3KPWCy0jG55kN2fZ9/L8OY5SenxX8SYYsd4Up6pQXMSRMAbOhRSejtrFrBMCk0qSmSlnupRLqJ6mAYp8H0qVYliBUkKZVnD6qU/rEfs6w+X7xXAoSQmYUJBDsnMsZb7M0OVBgsqVNmzZYIXNLrvqXfTaNYXgkqQuauUCFTVZluSXLk76XJgEJvACFJlYiiW7pmLCB1CVAN6CKHBEuoXSKTJVSmWSoTEzUkqvrmY3BGkdCwrBZVOZhlAjtFZlXJc3vfTWBlfwNSTZhmZFIUq6siikHm4HOGB74EwxdNTdmtaFjMVIUguMp29X9YYJyQUkEAhjrEGG4eiRLTLlJyoToItQMBC9kxT2E4WcTrDcDKlvp8o88LzB/a9aJxHaH+7zcgbhL/wApSfCDNLwNSy5wnI7RKgrMAFlgXfTk+0Wsc4Up6pYmTElMwBs6FZVMNHbXxgGL2FIH9uTjJ+DsvtMumYhHk739Yf4GYJgUmlSRKSz3Uol1HxJgnAAg+1GWZaqWqSLy5gHzCgPkR5wNwejNTQ4jPI705SlD/wDHeH6R0PF8Ll1Msy5ycyCQWdrjS4jWGYTKkSuxlpaXexL663gIaOZcG1CqutpswtTSW8wGB+Yhu4sx1cuokU0lMvtZjtMmaI8PSC2C8NU9KpSpCCkqDG5Ntd4945w9IqwkT0OU/CoFiPMQWU0IoRORjNN7xMlrWU/EhOUMy2SQ9zBCtmJTjyCogAyQHJYOyrQck8EUaShQlnMhWYKKiST/ADPrFnGeFaaqWJk5BKwGcKIcO4dtWhgKHFHajGJRRMRLKpQ7NcxLo+848X/KCdJgdQqulVE2okKXLBBTLSxUi+tzzhmxTA5FRLEucgLSnR9RtYi8eMG4ckUzdkguHYkkkP4wIBUxLB5grp06gq5SZygO0lLY6gfK3lBHgHiCbUicielAmSlMVIDJUXIPm413i9inBdHPWZi5TLJclBKXPMtvBLB8Ik0yMklAQklzzJ5k7wIaLxjnePLbFFuH/wCnT/7GOiRzLi9RGIzFJDlNOk/+XT6Rj1EdWOS9CWT1mZZJlpZ0lzZ9HPltEtNLXlGVIZucBzWozBRmLCVAlm3/AAdfzi3LlqIcmanklOgGw8Y8d49kn+wktzfD8hklyU5i+vLceW0FpNSgCxvs458/HlAT38FWVKSCGvdik6EciDaPNNKILqVmf05X8Iwlhm3bfIuAx7M/8PNb/PX9YcIT/Zn/AIea/wDnr+sOEfRR4RZkZGRkMDIhnVstBZa0JPVQH1gXxfixpaVcxPxaJ8TYQt4DwRLqJCZ1WqZMmTAFvmbK+gH7aAY/oUCHBBHMaR6hO4TwCpo58xAWF0h+EKN32IGgOx5xZxHjmnkzpklaZmdHJL5iwLBukAhpjcCqnHZUumFTMdKCkFjrfRLc4EYfx3JXNRKmSpsgr+BUxLJU+ng8MSGyNiBuN4zKpUZ5pNyyUgOpR5AbmB+D8XSp03sVImSZpDpTNS2YdPJ/QwhjFGQCxviiXTzBKyTJs0h8ksOW5mJuH+IJdUlRSiYgoLKTMSxB+kMAvG4Ua3j6ShSgiVNmoQWXMQnujzMMeFYjLqJaZspWZCvUcwRsRygEWyYxKnuDaKuLZexm5s2XIpyn4mYu3WBHAfY+5p7BUxUvMpjM+J3v5QDGKI5tQlHxKSnxLfWPFbUCXLXMOiElR8g8c74cwb+0+0qqxaigqIQgKYAAX9NPKADpMmclQdKgocwX+ke4ScE4XFLVCZT1QEki8okEq2y2LciCzwwz8floqkUqgoTFpdJbumxs/Ox9IdAFo0IFVmPS5dTLpiFGZMDjKLAXurlpA7E+NpEicuQpMxUxOyUu9gWDbtAKxnjITZftFplIJCJpmO3ZZXUetrQa4d4jk1iVGW4UmykKDKTyeCh2GYyFSs48p5cyZKUmYZksswS+Y/ytBHFuJJdPLkzFpW00gABnBIe7mAA2I28CeIMcRSShNmJUU5glks935wSp5mZKVDRQB9Q8FASxpo3GQDNNHN+Ja0ycUKwHAkocNtmL/J46THPuJ0p/tFRUWHuwcs9syoyzfkfsSyhPqM85KihIlpURo7rUklx4D5mLE5M4nuXTsQGgHR1LZZbJusFRJ+EM+bXXK0NYxlgBLRnSA2ZKLR4+SOlrSCVi8uSgnMsk6DMmzHnbnvElNQrV3pagEqJ19Hto8UF4jNPwSmSe6Ts+hu1v3oYvUCZwQmWQkHUEG9jo1nMbtZKe5W/cMezJ/d5oOonrB+UOMJ3s0/uJ3/fXDiI9NcCZuNRkZDAXOP8ADVT6KYlAdSWWAN8pcgdWipwdxXTqpZaJk1KJktISpKiA7Bsw5gjlDfAGu4Oo5qitUhOYlzlJSCeZCSzwDIcE4qFTUzJUpGaUgf3oNn5NAfA5IONVZIBypBHQkJEOeHYdKkJySUJQnkBHmThUpE1U5KAJqwylDU6a+ggELHtN7sumWQ8tFQkrtZr6/vWIPaFUyZ8mnTKUla1TUGXlLltyG0GkOtXSomoUiYkLQoMUqDgwKwzhOkkL7SVKAVsSSW8HNoYC17Q0rTUUS+07NIcdoQ4St03I3t8niReGTJtRTKm4hJmTEKzSwlABUAxKQUq0IEOtbRS5yCiagLQdlD0PQ9RA/DeFqWQvPKkpCtiXJHg+kAC/xHhqV1wmU1YmRVBAdKtCNPpqL7GM4dxipnCsp5uRUxCFZZiA2ZTEM4sXsxhixXhmlqFZpspJV+IWJbRyNfOLWFYRJp05ZKAgHXmfEm8ACr7N8Qpk0CkLWgFJX2iVEOQdCQdQRbyib2WyiKeaWaWqcoyx/KwEFa3hCjmzDMXJGYlyxIBPMgFn6wap5KUJCUAJSLADQQAV8a/w87/tL/8AUwv+y7/AI/3r+sNU6WFJKVB0qBBHMEMYr4Zh0unR2clOVALgeOusAGYvSdrImyxqtCkjxKSB84QvZ7i8qXJm0VURKUFKsos4UGUlzooF/IiOkQHxfhilqVZp0oFf4hYnxI184EBzjE6WjlV1KijJLTUZ+8VJcrSwBO/9IavafSKTLk1cv+8p5gL9CQz9MwHqYM0/CFGjJlkpBQcyS5d3Bcl73A1itxqmqXLMmnkpmImIKVqKmKS9iOfOGAH4GUaurqK5QIFpcsHYMH/fWPWEyx/blS7H7Jx0tLhk4Twj3Wllyj8QDq/3G5i3KwqSmcqelAE1QZS7uRa3yEAhRwKQkYzVkJFkAi25yu0e+HUBOL1gFgUgsP8A8w2ScLlJmqnJQBNWGUrciNycLlImqnJQBNXZStyIEMTuEZCTilcogEghujm/0if2po+wkLZ0onAnoGP/AMhqpcMlS5i5iEBK5nxqv3vGJ6qmRMQUTEhSFWKVBwYAoQ/aRi8ibRoRLmJWpSkqASbsAdeUPWF/3Mr/AGJ/9RAhHBtEAR7ui/NyfUnTpB6UgAACwAYeUMCQRkZG4QzI5txnfEQg2SuSgKL6Jzkq6aWjpBjnfFimxJyzCQBfqo6dYzzXodeRLKsrDpC6shKCpKEDum4JOlughml06GvJKeQdoTqOYpIXM+6VOkv3rFiPT6QRrccnqUMmgAF318o+f6jpss2lGXC839S00uxXFeBLmJQsdp+FSbLB5tu7XgLUKmoyrUcyUnvIbvAE6g7t5QWxjC1y1PMGVQa4vmBcEvpaxihOplKTq5U412e3pHoRjGPw2TXYvez/ABqXKnTpC1gCYvtJSibKf7r89PmI6MI41Lw1K0KMxDX6gpbXbx9BEdPLmA5ZdTObZlnTpdo645o8PsDaO0xuOX0mGTlg/wDVz3a3fd/LX0jxKop29VUDn3305dIhdbhba1cCTOpxuOVLop5UyKyeU7EqIvyIjwmlmDMJlXUZh8ISvW27xr48KKOsiMjilb7ylTJnzj4rV+usEMOp5ikZl1c9Bdv7ywt1i3NKOoR1uMjkZfMlPvlSxN1Zn/8AEF4kVTkOTXVDDdz+bQnlitxUdZEbjlFFImLJaoqmdh3iCSwa0SJoZ2bL7zUhWpBX4tbW8Z/icWqr3CzqkbEc1/s1ZQFCrqXcgjPtdtPBojTRF8vv1QFZgLqO51hx6jHLhhe506MjmSsNmoXknVVQNCFIXYjZQ5wRpcAKwT77UEXuFXbW4bVoH1OOPLAfI3HM8Qw5UtRHvlQbWOa3UHyYxJOo2klaK2oUpnCc+u5+V4S6rE0mr39GPc6RGPHH8PmT1Hv1VQnkyt+Re0eKmrmpH+KqcwJfvOGdrbxtrjYb0dkjI4vVVU9LFNVPUCxfPs9z9YklT6ntDLVVzwbkMrUOGPmCDC8SNWB2SMjmUmhnFBJr54ID6hr6dfKA9TPqgpk1U8i4BzdWve0RDqMc20u3oI7NGRyWglVMxQT71PDlvj2+kEJ2GTwhRTWVGZOxUGbV/wAoUuqxRlpb3HTOlRsRxYVFXmANVNYnZdxF2sE9E1EsVdQ6nIOfYN+saynGKtiOuRsGOSooqsqYVk0p5hZLdDu94jq01KJiZfvU8E3+Ik2Jd22aM/xOPixnX3jYMcpSmZlJNfUAjZ/lpEtDTzV589XVJygkd4B9dXgXU46uw9Dp02YEglRAA3MctxauFRVT6hHekol9mFXYkbjXeKNRSKVm7WomLCWcLWcps+1rxLTYmqXJSEgSyGc+JFm6OIyy59Uax72IkDoQlJRYpvb4vMbAlor0tPVlP2VkbZtT1ghimJpXJU7G/UKD7jYh+UX6apkpQlJVNcC7Ax5882RY7ULd+Tfz7FhYk1WeXmScp7ua+mrHUebiAGJU5SFJXKKSGBUqwFiQrqm2oilRCclSlyyStywBuW16co9Y1jUyYhKVjRrKF0n7wO4GrjZo1xYnHZu/UW75KOJdp8KgQ6bnqOR3tv0jxhUgo+IDpvE03FuzBCQssLbjS4IO0Ul4vNCUpJQlL6gXHJy+rRrFSapKiWHESwVuSWSAQobHWzx5n1csAjOVlWyAXfqRYRBJSJ0tWadMTcWASxHMMxi0ijRLS6VgnQjsy3nc3jlzQg5q279v5oem2RokLUApS5ctPJw56E6D+sR0dMlST3uzJNnJvz1ED1hJPfuCzjzMXksVZCM4GqQbtzjeS2pNhaWxutpsq7vYNdtYsUGHpmBKVFu/YnR9niGuKnZTuCBcXYaP10gtheG9qlt0nMBv0Y846pTUcF87fqCSs84nw+pIK2sT3sqQfMEDu+kDsLw5aUKSbJc5Sbkh+mkG5+NKRLMsZgoaEjTmCd94o4ZUsp1mxcX0v4RyJznC47e4pSSdFuir0SiM0tXeUO8PrfUfrHrGSEzGYi4IKiX0sH5Akx7wmoSFt2mYBRTlN9d33HWCuKUyJiCFpzhNwB8SeqfDlGEcCm9T2kttkaf60ADNBlkjuzAGfZXjtmbQtC/iFTnmhQ1IYgbtd/W8XqNYJWFl2J1sX2DHQxmLIEtIWNiPMEj5x0L4JrVyQ9qRS7RcyVlWbJHdbbfzHSC1HOeSoEEHKyVpN82xgPRPkNwpJJII8bAjY6WgjgykJSoLY6EWu7cwbX+kXnha9hNOzxOkImTJzzFZUABifiU3eFr5R+UV5RJyiXmAIPxAgCymY7vfbcQ0S6qWtbKl3dlPyLser6Xj1MlIGgCSnnfL0MZPNW1D2F+jpQB9sphrmQoMk63cX1+UX/cJEzLlmCwtl8nBeKtXWyhmzJdV3ZmLlvR/3tFeVJTMXZeVOX4Um7sxIcNFpyfOwk2GBhElKSgkKQXYEhwdSApnBuDAZWHFBSwLDuiarQg7E/yn9tF1NMiXLmALcm5BIBzNbKdj46wBpcUaaEspUtXxS1GxUxYgbHbzgw222hp77BqZJynUZn0GhYa+usAaqac4ZmBuOvSDK6+nn5ES0GUrM6tQoN90J5+UCK182rsegHInndni8OruqEMODljLZSUKJ7pVo99X2b6xFiE9lXu6mszEl784zBKhKVy+0Iyl0310LDS14I1AQQSZRCgdWsPLYxnkb8VWtv6KkBFUbqERV2T3pOZww56ltoLyZXfA6x6xQ0qlhK7TEg94WJcaOBtHX1EqigUdilKqky0KKHQ5YAmxLtqesXpVIqYHUU5wAxG2/PTzhap1l92RoDe7m7i37MHJE5ajnFgdQnc8x844c0JLh/MR5mYLOLKWlJUxYJOofUFrcrwOopykqXL7xYkFwCQHuzHSxhllVZCQpQJYlIO7MN9LmAk5ae1K093OrMENawAID7E7vvDxZZNtS4HZRxeqtMQkAdsRq5ZLXV6PeNClCskt0gF3d+6G1POClPTISVzFMozND0/AB+9IrnKVgEqGQc+d7OAbxUWltFcIXJRq6daBlJckpY7KAOoG3WPdQO8e+edm3vF2qWT2aSnMASoFmDAWY/vaK6EoU6n1J1fmRFRm2twvzGrCKEoAOUhQ+NOuU7i20X6uhk1IPapKVC2cd1aQ27hiPERkZHn1JJZE92/qC/MznfE+HGmnBBUJgUl0K5pJ31D7b/OIKqmQtctrIWllNrZyPMc4yMju6XLLJhhOXL+rRc1TCWHLUzS8qUixtsItSSuYSQCwte4J5iMjInqJ6I6qBRsrrlEqASg6/u0eqWjWld3CibOD6Bo3GRj47bca7EtHvE1qKiVav+W8GMFykIJVlva5D9H/AFjUZHY0n0q9Uv4E33PXFdGofaJ7yVgFtVAjUel4DSaNYlhWyiGBPXntGRkcc8sscVp7uv2EoKTtkslGcq7Ih0FgB6+IbTyi+mdPlrTfMkgEsDa7EPv4RkZG+VuKobRvEKeX2pIykq+IWtvmvsfrC7UqCU3GYZ2yCwbYgj96xkZB09uEbfZA3wXlz5aZJUEs4Hrs7ekDakKCUTSddByLhn52cRqMjWtDVd2KRalVigtDBWfuqJ6OHtvBOqqVlBQwBUWZ7l9/DxjIyIyVfBXegfSypal/adwg5VXsVd8+DOB8ucVpM9KVd8EMTy52jcZGuP4vmhFnHJBXKUuU7FSXDX+j8oWlSVMDooK31DaPvGRkVhfK8mPuM+GUSKtJJX2cwars+YOwUdQP5t3EC56O8x536l/36xkZFN1JiYapl5AFJZ0kKZnfo0MMwqUCtBORacxdtXYhthGRkc3UrePujRoH0V5gfnElchbLVLyWIBSr73O+3hGRkdPUukmZ/wCoKkYdlSogZgLkC41fTUgchFgSlKbvqQFW0ADHQ20EZGR50sr2BLhlaomKkg90LAJId21+8dA9rQOnSgkhObV2zePJ9L84yMjoxvU/vyBujdEcqiM2ZiWLdNRFspExZWVXcX0JZL6fKMjIpxVuXcEE5cvPNKQcqEoSCCHuXPlaBlNJlsSpaASpe+2dTRkZHLGG7S22Q3yf/9k="/>
          <p:cNvSpPr>
            <a:spLocks noChangeAspect="1" noChangeArrowheads="1"/>
          </p:cNvSpPr>
          <p:nvPr/>
        </p:nvSpPr>
        <p:spPr bwMode="auto">
          <a:xfrm>
            <a:off x="307975" y="-1493838"/>
            <a:ext cx="6115050" cy="3438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http://www.visitwales.com/%7E/media/visit%20wales/explore/traditions%20history/welsh%20language/welshwelcomesign.as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762" y="3645024"/>
            <a:ext cx="5457726" cy="3068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897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Bernard MT Condensed" pitchFamily="18" charset="0"/>
              </a:rPr>
              <a:t>Scotland</a:t>
            </a:r>
            <a:endParaRPr lang="en-GB" dirty="0">
              <a:solidFill>
                <a:srgbClr val="FF0000"/>
              </a:solidFill>
              <a:latin typeface="Bernard MT Condensed" pitchFamily="18" charset="0"/>
            </a:endParaRPr>
          </a:p>
        </p:txBody>
      </p:sp>
      <p:sp>
        <p:nvSpPr>
          <p:cNvPr id="3" name="Content Placeholder 2"/>
          <p:cNvSpPr>
            <a:spLocks noGrp="1"/>
          </p:cNvSpPr>
          <p:nvPr>
            <p:ph idx="1"/>
          </p:nvPr>
        </p:nvSpPr>
        <p:spPr>
          <a:xfrm>
            <a:off x="467544" y="1340768"/>
            <a:ext cx="8229600" cy="4525963"/>
          </a:xfrm>
        </p:spPr>
        <p:txBody>
          <a:bodyPr>
            <a:normAutofit fontScale="92500" lnSpcReduction="10000"/>
          </a:bodyPr>
          <a:lstStyle/>
          <a:p>
            <a:pPr marL="0" indent="0">
              <a:buNone/>
            </a:pPr>
            <a:r>
              <a:rPr lang="en-GB" dirty="0" smtClean="0"/>
              <a:t>Scotland is famous for it’s cultural clothing, a ‘kilt’ which is like a skirt but for men, and the ‘tartan’ pattern. </a:t>
            </a:r>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The kilt is usually worn when using the traditional musical instrument ‘bagpipes’.</a:t>
            </a:r>
            <a:endParaRPr lang="en-GB" dirty="0"/>
          </a:p>
          <a:p>
            <a:pPr marL="0" indent="0">
              <a:buNone/>
            </a:pPr>
            <a:r>
              <a:rPr lang="es-ES" u="sng" dirty="0">
                <a:hlinkClick r:id="rId2"/>
              </a:rPr>
              <a:t>https://www.youtube.com/watch?v=ePdmXXA9sP4</a:t>
            </a:r>
            <a:endParaRPr lang="en-GB" dirty="0"/>
          </a:p>
          <a:p>
            <a:pPr marL="0" indent="0">
              <a:buNone/>
            </a:pPr>
            <a:endParaRPr lang="en-GB" dirty="0"/>
          </a:p>
        </p:txBody>
      </p:sp>
      <p:pic>
        <p:nvPicPr>
          <p:cNvPr id="6146" name="Picture 2" descr="http://lostinthesupermarket.fr/blog/wp-content/uploads/2014/09/Royal-tart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276872"/>
            <a:ext cx="2664296" cy="177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118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424</Words>
  <Application>Microsoft Office PowerPoint</Application>
  <PresentationFormat>Presentación en pantalla (4:3)</PresentationFormat>
  <Paragraphs>44</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Office Theme</vt:lpstr>
      <vt:lpstr>The United Kingdom</vt:lpstr>
      <vt:lpstr>Capital cities</vt:lpstr>
      <vt:lpstr>Sports</vt:lpstr>
      <vt:lpstr>Transport in the UK</vt:lpstr>
      <vt:lpstr>Transport in the UK</vt:lpstr>
      <vt:lpstr>The Channel Tunnel</vt:lpstr>
      <vt:lpstr>Eurostar</vt:lpstr>
      <vt:lpstr>Wales</vt:lpstr>
      <vt:lpstr>Scotland</vt:lpstr>
      <vt:lpstr>Scotland</vt:lpstr>
      <vt:lpstr>Northern Ireland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Kingdom</dc:title>
  <dc:creator>Rubi</dc:creator>
  <cp:lastModifiedBy>prof</cp:lastModifiedBy>
  <cp:revision>40</cp:revision>
  <dcterms:created xsi:type="dcterms:W3CDTF">2015-01-18T18:23:20Z</dcterms:created>
  <dcterms:modified xsi:type="dcterms:W3CDTF">2015-02-11T14:32:32Z</dcterms:modified>
</cp:coreProperties>
</file>