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263" r:id="rId15"/>
    <p:sldId id="265" r:id="rId16"/>
    <p:sldId id="264" r:id="rId17"/>
    <p:sldId id="266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81" r:id="rId26"/>
    <p:sldId id="282" r:id="rId27"/>
    <p:sldId id="283" r:id="rId28"/>
    <p:sldId id="286" r:id="rId29"/>
    <p:sldId id="299" r:id="rId30"/>
    <p:sldId id="300" r:id="rId31"/>
    <p:sldId id="301" r:id="rId32"/>
    <p:sldId id="302" r:id="rId33"/>
    <p:sldId id="303" r:id="rId34"/>
    <p:sldId id="304" r:id="rId35"/>
    <p:sldId id="323" r:id="rId36"/>
    <p:sldId id="324" r:id="rId37"/>
    <p:sldId id="325" r:id="rId38"/>
    <p:sldId id="326" r:id="rId39"/>
    <p:sldId id="327" r:id="rId40"/>
    <p:sldId id="328" r:id="rId4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Click="0"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1372D-99A1-4620-B834-41E7A4D39CBE}" type="datetimeFigureOut">
              <a:rPr lang="es-ES" smtClean="0"/>
              <a:pPr/>
              <a:t>02/12/2018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4F1C0-32E4-4325-BF26-E7B20C11490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509120"/>
            <a:ext cx="223224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8502184" cy="2940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CuadroTexto"/>
          <p:cNvSpPr txBox="1"/>
          <p:nvPr/>
        </p:nvSpPr>
        <p:spPr>
          <a:xfrm>
            <a:off x="2987824" y="4077072"/>
            <a:ext cx="59046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3000" b="1" dirty="0" smtClean="0">
                <a:latin typeface="Massallera" pitchFamily="2" charset="0"/>
              </a:rPr>
              <a:t>VOCALS – P – L – M – S – N </a:t>
            </a:r>
            <a:endParaRPr lang="es-ES" sz="3000" b="1" dirty="0">
              <a:latin typeface="Massallera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5000" dirty="0" smtClean="0">
                <a:latin typeface="Massallera" pitchFamily="2" charset="0"/>
              </a:rPr>
              <a:t>Anem</a:t>
            </a:r>
            <a:endParaRPr lang="es-ES" sz="1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al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6000" dirty="0">
                <a:latin typeface="Massallera" pitchFamily="2" charset="0"/>
              </a:rPr>
              <a:t>p</a:t>
            </a:r>
            <a:r>
              <a:rPr lang="ca-ES" sz="16000" dirty="0" smtClean="0">
                <a:latin typeface="Massallera" pitchFamily="2" charset="0"/>
              </a:rPr>
              <a:t>alau.</a:t>
            </a:r>
            <a:endParaRPr lang="es-ES" sz="16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En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Leo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2000" dirty="0" smtClean="0">
                <a:latin typeface="Massallera" pitchFamily="2" charset="0"/>
              </a:rPr>
              <a:t>Messi</a:t>
            </a:r>
            <a:endParaRPr lang="es-ES" sz="22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5000" dirty="0" smtClean="0">
                <a:latin typeface="Massallera" pitchFamily="2" charset="0"/>
              </a:rPr>
              <a:t>mana.</a:t>
            </a:r>
            <a:endParaRPr lang="es-ES" sz="1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La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Sis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8000" dirty="0" smtClean="0">
                <a:latin typeface="Massallera" pitchFamily="2" charset="0"/>
              </a:rPr>
              <a:t>nina</a:t>
            </a:r>
            <a:endParaRPr lang="es-ES" sz="18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>
                <a:latin typeface="Massallera" pitchFamily="2" charset="0"/>
              </a:rPr>
              <a:t>i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la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7000" dirty="0" smtClean="0">
                <a:latin typeface="Massallera" pitchFamily="2" charset="0"/>
              </a:rPr>
              <a:t>nena</a:t>
            </a:r>
            <a:r>
              <a:rPr lang="ca-ES" sz="13000" dirty="0" smtClean="0">
                <a:latin typeface="Massallera" pitchFamily="2" charset="0"/>
              </a:rPr>
              <a:t>.</a:t>
            </a:r>
            <a:endParaRPr lang="es-ES" sz="13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El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0000" smtClean="0">
                <a:latin typeface="Massallera" pitchFamily="2" charset="0"/>
              </a:rPr>
              <a:t>món</a:t>
            </a:r>
            <a:endParaRPr lang="es-ES" sz="20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8000" dirty="0" smtClean="0">
                <a:latin typeface="Massallera" pitchFamily="2" charset="0"/>
              </a:rPr>
              <a:t>mola.</a:t>
            </a:r>
            <a:endParaRPr lang="es-ES" sz="18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L’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3000" dirty="0" smtClean="0">
                <a:latin typeface="Massallera" pitchFamily="2" charset="0"/>
              </a:rPr>
              <a:t>més</a:t>
            </a:r>
            <a:endParaRPr lang="es-ES" sz="23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8000" dirty="0" err="1" smtClean="0">
                <a:latin typeface="Massallera" pitchFamily="2" charset="0"/>
              </a:rPr>
              <a:t>home</a:t>
            </a:r>
            <a:endParaRPr lang="es-ES" sz="18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2000" dirty="0" smtClean="0">
                <a:latin typeface="Massallera" pitchFamily="2" charset="0"/>
              </a:rPr>
              <a:t>a</a:t>
            </a:r>
            <a:endParaRPr lang="es-ES" sz="22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>
                <a:latin typeface="Massallera" pitchFamily="2" charset="0"/>
              </a:rPr>
              <a:t>l</a:t>
            </a:r>
            <a:r>
              <a:rPr lang="ca-ES" sz="25000" dirty="0" smtClean="0">
                <a:latin typeface="Massallera" pitchFamily="2" charset="0"/>
              </a:rPr>
              <a:t>a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6000" dirty="0" smtClean="0">
                <a:latin typeface="Massallera" pitchFamily="2" charset="0"/>
              </a:rPr>
              <a:t>neu.</a:t>
            </a:r>
            <a:endParaRPr lang="es-ES" sz="16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La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0000" dirty="0" smtClean="0">
                <a:latin typeface="Massallera" pitchFamily="2" charset="0"/>
              </a:rPr>
              <a:t>sopa</a:t>
            </a:r>
            <a:endParaRPr lang="es-ES" sz="20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i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0000" dirty="0" smtClean="0">
                <a:latin typeface="Massallera" pitchFamily="2" charset="0"/>
              </a:rPr>
              <a:t>una</a:t>
            </a:r>
            <a:endParaRPr lang="es-ES" sz="20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5000" dirty="0" smtClean="0">
                <a:latin typeface="Massallera" pitchFamily="2" charset="0"/>
              </a:rPr>
              <a:t>poma.</a:t>
            </a:r>
            <a:endParaRPr lang="es-ES" sz="1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1000" dirty="0" smtClean="0">
                <a:latin typeface="Massallera" pitchFamily="2" charset="0"/>
              </a:rPr>
              <a:t>nou</a:t>
            </a:r>
            <a:r>
              <a:rPr lang="ca-ES" sz="25000" dirty="0" smtClean="0">
                <a:latin typeface="Massallera" pitchFamily="2" charset="0"/>
              </a:rPr>
              <a:t>.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25000" dirty="0" smtClean="0">
                <a:latin typeface="Massallera" pitchFamily="2" charset="0"/>
              </a:rPr>
              <a:t>La</a:t>
            </a:r>
            <a:endParaRPr lang="es-ES" sz="2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5000" dirty="0" smtClean="0">
                <a:latin typeface="Massallera" pitchFamily="2" charset="0"/>
              </a:rPr>
              <a:t>mama</a:t>
            </a:r>
            <a:endParaRPr lang="es-ES" sz="1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708920"/>
            <a:ext cx="7772400" cy="1470025"/>
          </a:xfrm>
        </p:spPr>
        <p:txBody>
          <a:bodyPr>
            <a:noAutofit/>
          </a:bodyPr>
          <a:lstStyle/>
          <a:p>
            <a:r>
              <a:rPr lang="ca-ES" sz="15000" dirty="0">
                <a:latin typeface="Massallera" pitchFamily="2" charset="0"/>
              </a:rPr>
              <a:t>s</a:t>
            </a:r>
            <a:r>
              <a:rPr lang="ca-ES" sz="15000" dirty="0" smtClean="0">
                <a:latin typeface="Massallera" pitchFamily="2" charset="0"/>
              </a:rPr>
              <a:t>omia.</a:t>
            </a:r>
            <a:endParaRPr lang="es-ES" sz="15000" dirty="0">
              <a:latin typeface="Massallera" pitchFamily="2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36704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51</Words>
  <Application>Microsoft Office PowerPoint</Application>
  <PresentationFormat>Presentación en pantalla (4:3)</PresentationFormat>
  <Paragraphs>32</Paragraphs>
  <Slides>40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40</vt:i4>
      </vt:variant>
    </vt:vector>
  </HeadingPairs>
  <TitlesOfParts>
    <vt:vector size="41" baseType="lpstr">
      <vt:lpstr>Tema de Office</vt:lpstr>
      <vt:lpstr>Diapositiva 1</vt:lpstr>
      <vt:lpstr>Sis</vt:lpstr>
      <vt:lpstr>més</vt:lpstr>
      <vt:lpstr>nou.</vt:lpstr>
      <vt:lpstr>Diapositiva 5</vt:lpstr>
      <vt:lpstr>La</vt:lpstr>
      <vt:lpstr>mama</vt:lpstr>
      <vt:lpstr>somia.</vt:lpstr>
      <vt:lpstr>Diapositiva 9</vt:lpstr>
      <vt:lpstr>Anem</vt:lpstr>
      <vt:lpstr>al</vt:lpstr>
      <vt:lpstr>palau.</vt:lpstr>
      <vt:lpstr>Diapositiva 13</vt:lpstr>
      <vt:lpstr>En</vt:lpstr>
      <vt:lpstr>Leo</vt:lpstr>
      <vt:lpstr>Messi</vt:lpstr>
      <vt:lpstr>mana.</vt:lpstr>
      <vt:lpstr>Diapositiva 18</vt:lpstr>
      <vt:lpstr>La</vt:lpstr>
      <vt:lpstr>nina</vt:lpstr>
      <vt:lpstr>i</vt:lpstr>
      <vt:lpstr>la</vt:lpstr>
      <vt:lpstr>nena.</vt:lpstr>
      <vt:lpstr>Diapositiva 24</vt:lpstr>
      <vt:lpstr>El</vt:lpstr>
      <vt:lpstr>món</vt:lpstr>
      <vt:lpstr>mola.</vt:lpstr>
      <vt:lpstr>Diapositiva 28</vt:lpstr>
      <vt:lpstr>L’</vt:lpstr>
      <vt:lpstr>home</vt:lpstr>
      <vt:lpstr>a</vt:lpstr>
      <vt:lpstr>la</vt:lpstr>
      <vt:lpstr>neu.</vt:lpstr>
      <vt:lpstr>Diapositiva 34</vt:lpstr>
      <vt:lpstr>La</vt:lpstr>
      <vt:lpstr>sopa</vt:lpstr>
      <vt:lpstr>i</vt:lpstr>
      <vt:lpstr>una</vt:lpstr>
      <vt:lpstr>poma.</vt:lpstr>
      <vt:lpstr>Diapositiva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</dc:title>
  <dc:creator>Usuario</dc:creator>
  <cp:lastModifiedBy>Usuario</cp:lastModifiedBy>
  <cp:revision>7</cp:revision>
  <dcterms:created xsi:type="dcterms:W3CDTF">2018-11-29T18:26:09Z</dcterms:created>
  <dcterms:modified xsi:type="dcterms:W3CDTF">2018-12-02T08:00:11Z</dcterms:modified>
</cp:coreProperties>
</file>