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6" autoAdjust="0"/>
  </p:normalViewPr>
  <p:slideViewPr>
    <p:cSldViewPr snapToGrid="0" snapToObjects="1">
      <p:cViewPr varScale="1">
        <p:scale>
          <a:sx n="85" d="100"/>
          <a:sy n="85" d="100"/>
        </p:scale>
        <p:origin x="-177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marca de agu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ción con marca de agu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ción con imagen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14/4/20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8000" dirty="0" err="1" smtClean="0"/>
              <a:t>Narracions</a:t>
            </a:r>
            <a:endParaRPr lang="es-ES" sz="8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400" dirty="0" smtClean="0"/>
              <a:t>Salvador </a:t>
            </a:r>
            <a:r>
              <a:rPr lang="es-ES" sz="4400" dirty="0" err="1" smtClean="0"/>
              <a:t>Espriu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2664945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9176" y="328706"/>
            <a:ext cx="8785412" cy="6379882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La </a:t>
            </a:r>
            <a:r>
              <a:rPr lang="es-ES" b="1" dirty="0" err="1" smtClean="0"/>
              <a:t>segona</a:t>
            </a:r>
            <a:r>
              <a:rPr lang="es-ES" b="1" dirty="0" smtClean="0"/>
              <a:t> </a:t>
            </a:r>
            <a:r>
              <a:rPr lang="es-ES" b="1" dirty="0" err="1" smtClean="0"/>
              <a:t>part</a:t>
            </a:r>
            <a:r>
              <a:rPr lang="es-ES" b="1" dirty="0" smtClean="0"/>
              <a:t> </a:t>
            </a:r>
            <a:r>
              <a:rPr lang="es-ES" dirty="0" smtClean="0"/>
              <a:t>consta de 6 </a:t>
            </a:r>
            <a:r>
              <a:rPr lang="es-ES" dirty="0" err="1" smtClean="0"/>
              <a:t>narracions</a:t>
            </a:r>
            <a:r>
              <a:rPr lang="es-ES" dirty="0" smtClean="0"/>
              <a:t> de </a:t>
            </a:r>
            <a:r>
              <a:rPr lang="es-ES" dirty="0" err="1" smtClean="0"/>
              <a:t>procedència</a:t>
            </a:r>
            <a:r>
              <a:rPr lang="es-ES" dirty="0" smtClean="0"/>
              <a:t> diversa:</a:t>
            </a:r>
          </a:p>
          <a:p>
            <a:pPr lvl="1" algn="just"/>
            <a:r>
              <a:rPr lang="es-ES" i="1" dirty="0" err="1" smtClean="0"/>
              <a:t>Letízia</a:t>
            </a:r>
            <a:r>
              <a:rPr lang="es-ES" i="1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 </a:t>
            </a:r>
            <a:r>
              <a:rPr lang="es-ES" dirty="0" err="1" smtClean="0"/>
              <a:t>conte</a:t>
            </a:r>
            <a:r>
              <a:rPr lang="es-ES" dirty="0" smtClean="0"/>
              <a:t> de 1936 i</a:t>
            </a:r>
            <a:r>
              <a:rPr lang="es-ES" i="1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una broma a partir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relats</a:t>
            </a:r>
            <a:r>
              <a:rPr lang="es-ES" dirty="0" smtClean="0"/>
              <a:t> de terror del narrador </a:t>
            </a:r>
            <a:r>
              <a:rPr lang="es-ES" dirty="0" err="1" smtClean="0"/>
              <a:t>nord-americà</a:t>
            </a:r>
            <a:r>
              <a:rPr lang="es-ES" dirty="0" smtClean="0"/>
              <a:t> Edgar Allan Poe. Hi </a:t>
            </a:r>
            <a:r>
              <a:rPr lang="es-ES" dirty="0" err="1" smtClean="0"/>
              <a:t>trobem</a:t>
            </a:r>
            <a:r>
              <a:rPr lang="es-ES" dirty="0" smtClean="0"/>
              <a:t> el tema de la </a:t>
            </a:r>
            <a:r>
              <a:rPr lang="es-ES" dirty="0" err="1" smtClean="0"/>
              <a:t>mort</a:t>
            </a:r>
            <a:r>
              <a:rPr lang="es-ES" dirty="0" smtClean="0"/>
              <a:t> i </a:t>
            </a:r>
            <a:r>
              <a:rPr lang="es-ES" dirty="0" err="1" smtClean="0"/>
              <a:t>referències</a:t>
            </a:r>
            <a:r>
              <a:rPr lang="es-ES" dirty="0" smtClean="0"/>
              <a:t> al terror </a:t>
            </a:r>
            <a:r>
              <a:rPr lang="es-ES" dirty="0" err="1" smtClean="0"/>
              <a:t>gòtic</a:t>
            </a:r>
            <a:r>
              <a:rPr lang="es-ES" dirty="0" smtClean="0"/>
              <a:t> de </a:t>
            </a:r>
            <a:r>
              <a:rPr lang="es-ES" dirty="0" err="1" smtClean="0"/>
              <a:t>l’església</a:t>
            </a:r>
            <a:r>
              <a:rPr lang="es-ES" dirty="0" smtClean="0"/>
              <a:t> o al </a:t>
            </a:r>
            <a:r>
              <a:rPr lang="es-ES" dirty="0" err="1" smtClean="0"/>
              <a:t>gat</a:t>
            </a:r>
            <a:r>
              <a:rPr lang="es-ES" dirty="0" smtClean="0"/>
              <a:t> </a:t>
            </a:r>
            <a:r>
              <a:rPr lang="es-ES" dirty="0" err="1" smtClean="0"/>
              <a:t>mort</a:t>
            </a:r>
            <a:r>
              <a:rPr lang="es-ES" dirty="0" smtClean="0"/>
              <a:t>.</a:t>
            </a:r>
          </a:p>
          <a:p>
            <a:pPr lvl="1" algn="just"/>
            <a:r>
              <a:rPr lang="es-ES_tradnl" i="1" dirty="0" err="1" smtClean="0"/>
              <a:t>Mariàngela</a:t>
            </a:r>
            <a:r>
              <a:rPr lang="es-ES_tradnl" i="1" dirty="0" smtClean="0"/>
              <a:t> </a:t>
            </a:r>
            <a:r>
              <a:rPr lang="es-ES_tradnl" i="1" dirty="0" err="1" smtClean="0"/>
              <a:t>l’herbolera</a:t>
            </a:r>
            <a:r>
              <a:rPr lang="es-ES_tradnl" i="1" dirty="0" smtClean="0"/>
              <a:t> </a:t>
            </a:r>
            <a:r>
              <a:rPr lang="es-ES_tradnl" dirty="0" smtClean="0"/>
              <a:t>i</a:t>
            </a:r>
            <a:r>
              <a:rPr lang="es-ES_tradnl" i="1" dirty="0" smtClean="0"/>
              <a:t> Tres </a:t>
            </a:r>
            <a:r>
              <a:rPr lang="es-ES_tradnl" i="1" dirty="0" err="1" smtClean="0"/>
              <a:t>sorores</a:t>
            </a:r>
            <a:r>
              <a:rPr lang="es-ES_tradnl" i="1" dirty="0" smtClean="0"/>
              <a:t> </a:t>
            </a:r>
            <a:r>
              <a:rPr lang="es-ES_tradnl" dirty="0" err="1" smtClean="0"/>
              <a:t>són</a:t>
            </a:r>
            <a:r>
              <a:rPr lang="es-ES_tradnl" dirty="0" smtClean="0"/>
              <a:t> </a:t>
            </a:r>
            <a:r>
              <a:rPr lang="es-ES_tradnl" dirty="0" err="1" smtClean="0"/>
              <a:t>dues</a:t>
            </a:r>
            <a:r>
              <a:rPr lang="es-ES_tradnl" dirty="0" smtClean="0"/>
              <a:t> </a:t>
            </a:r>
            <a:r>
              <a:rPr lang="es-ES_tradnl" dirty="0" err="1" smtClean="0"/>
              <a:t>proses</a:t>
            </a:r>
            <a:r>
              <a:rPr lang="es-ES_tradnl" dirty="0" smtClean="0"/>
              <a:t> de postguerra que </a:t>
            </a:r>
            <a:r>
              <a:rPr lang="es-ES_tradnl" dirty="0" err="1" smtClean="0"/>
              <a:t>tenen</a:t>
            </a:r>
            <a:r>
              <a:rPr lang="es-ES_tradnl" dirty="0" smtClean="0"/>
              <a:t> per tema la </a:t>
            </a:r>
            <a:r>
              <a:rPr lang="es-ES_tradnl" dirty="0" err="1" smtClean="0"/>
              <a:t>decadència</a:t>
            </a:r>
            <a:r>
              <a:rPr lang="es-ES_tradnl" dirty="0" smtClean="0"/>
              <a:t>. La primera </a:t>
            </a:r>
            <a:r>
              <a:rPr lang="es-ES_tradnl" dirty="0" err="1" smtClean="0"/>
              <a:t>és</a:t>
            </a:r>
            <a:r>
              <a:rPr lang="es-ES_tradnl" dirty="0" smtClean="0"/>
              <a:t> la </a:t>
            </a:r>
            <a:r>
              <a:rPr lang="es-ES_tradnl" dirty="0" err="1" smtClean="0"/>
              <a:t>història</a:t>
            </a:r>
            <a:r>
              <a:rPr lang="es-ES_tradnl" dirty="0" smtClean="0"/>
              <a:t> </a:t>
            </a:r>
            <a:r>
              <a:rPr lang="es-ES_tradnl" dirty="0" err="1" smtClean="0"/>
              <a:t>d’un</a:t>
            </a:r>
            <a:r>
              <a:rPr lang="es-ES_tradnl" dirty="0" smtClean="0"/>
              <a:t> </a:t>
            </a:r>
            <a:r>
              <a:rPr lang="es-ES_tradnl" dirty="0" err="1" smtClean="0"/>
              <a:t>traspàs</a:t>
            </a:r>
            <a:r>
              <a:rPr lang="es-ES_tradnl" dirty="0" smtClean="0"/>
              <a:t> i la </a:t>
            </a:r>
            <a:r>
              <a:rPr lang="es-ES_tradnl" dirty="0" err="1" smtClean="0"/>
              <a:t>segona</a:t>
            </a:r>
            <a:r>
              <a:rPr lang="es-ES_tradnl" dirty="0" smtClean="0"/>
              <a:t> </a:t>
            </a:r>
            <a:r>
              <a:rPr lang="es-ES_tradnl" dirty="0" err="1" smtClean="0"/>
              <a:t>és</a:t>
            </a:r>
            <a:r>
              <a:rPr lang="es-ES_tradnl" dirty="0" smtClean="0"/>
              <a:t> el </a:t>
            </a:r>
            <a:r>
              <a:rPr lang="es-ES_tradnl" dirty="0" err="1" smtClean="0"/>
              <a:t>relat</a:t>
            </a:r>
            <a:r>
              <a:rPr lang="es-ES_tradnl" dirty="0" smtClean="0"/>
              <a:t> de la </a:t>
            </a:r>
            <a:r>
              <a:rPr lang="es-ES_tradnl" dirty="0" err="1" smtClean="0"/>
              <a:t>vinguda</a:t>
            </a:r>
            <a:r>
              <a:rPr lang="es-ES_tradnl" dirty="0" smtClean="0"/>
              <a:t> a </a:t>
            </a:r>
            <a:r>
              <a:rPr lang="es-ES_tradnl" dirty="0" err="1" smtClean="0"/>
              <a:t>menys</a:t>
            </a:r>
            <a:r>
              <a:rPr lang="es-ES_tradnl" dirty="0" smtClean="0"/>
              <a:t> de la </a:t>
            </a:r>
            <a:r>
              <a:rPr lang="es-ES_tradnl" dirty="0" err="1" smtClean="0"/>
              <a:t>família</a:t>
            </a:r>
            <a:r>
              <a:rPr lang="es-ES_tradnl" dirty="0" smtClean="0"/>
              <a:t> de les </a:t>
            </a:r>
            <a:r>
              <a:rPr lang="es-ES_tradnl" dirty="0" err="1" smtClean="0"/>
              <a:t>germanes</a:t>
            </a:r>
            <a:r>
              <a:rPr lang="es-ES_tradnl" dirty="0" smtClean="0"/>
              <a:t> (“</a:t>
            </a:r>
            <a:r>
              <a:rPr lang="es-ES_tradnl" dirty="0" err="1" smtClean="0"/>
              <a:t>soror</a:t>
            </a:r>
            <a:r>
              <a:rPr lang="es-ES_tradnl" dirty="0" smtClean="0"/>
              <a:t>” </a:t>
            </a:r>
            <a:r>
              <a:rPr lang="es-ES_tradnl" dirty="0" err="1" smtClean="0"/>
              <a:t>vol</a:t>
            </a:r>
            <a:r>
              <a:rPr lang="es-ES_tradnl" dirty="0" smtClean="0"/>
              <a:t> </a:t>
            </a:r>
            <a:r>
              <a:rPr lang="es-ES_tradnl" dirty="0" err="1" smtClean="0"/>
              <a:t>dir</a:t>
            </a:r>
            <a:r>
              <a:rPr lang="es-ES_tradnl" dirty="0" smtClean="0"/>
              <a:t> germana).</a:t>
            </a:r>
          </a:p>
          <a:p>
            <a:pPr lvl="1" algn="just"/>
            <a:r>
              <a:rPr lang="es-ES_tradnl" i="1" dirty="0" smtClean="0"/>
              <a:t>Sota la </a:t>
            </a:r>
            <a:r>
              <a:rPr lang="es-ES_tradnl" i="1" dirty="0" err="1" smtClean="0"/>
              <a:t>fredor</a:t>
            </a:r>
            <a:r>
              <a:rPr lang="es-ES_tradnl" i="1" dirty="0" smtClean="0"/>
              <a:t> parada </a:t>
            </a:r>
            <a:r>
              <a:rPr lang="es-ES_tradnl" i="1" dirty="0" err="1" smtClean="0"/>
              <a:t>d’aquests</a:t>
            </a:r>
            <a:r>
              <a:rPr lang="es-ES_tradnl" i="1" dirty="0" smtClean="0"/>
              <a:t> </a:t>
            </a:r>
            <a:r>
              <a:rPr lang="es-ES_tradnl" i="1" dirty="0" err="1" smtClean="0"/>
              <a:t>ulls</a:t>
            </a:r>
            <a:r>
              <a:rPr lang="es-ES_tradnl" i="1" dirty="0" smtClean="0"/>
              <a:t> </a:t>
            </a:r>
            <a:r>
              <a:rPr lang="es-ES_tradnl" dirty="0" err="1" smtClean="0"/>
              <a:t>és</a:t>
            </a:r>
            <a:r>
              <a:rPr lang="es-ES_tradnl" dirty="0" smtClean="0"/>
              <a:t> del 1960 i es va publicar en un </a:t>
            </a:r>
            <a:r>
              <a:rPr lang="es-ES_tradnl" dirty="0" err="1" smtClean="0"/>
              <a:t>volum</a:t>
            </a:r>
            <a:r>
              <a:rPr lang="es-ES_tradnl" dirty="0" smtClean="0"/>
              <a:t> </a:t>
            </a:r>
            <a:r>
              <a:rPr lang="es-ES_tradnl" dirty="0" err="1" smtClean="0"/>
              <a:t>d’homentage</a:t>
            </a:r>
            <a:r>
              <a:rPr lang="es-ES_tradnl" dirty="0" smtClean="0"/>
              <a:t> a Víctor </a:t>
            </a:r>
            <a:r>
              <a:rPr lang="es-ES_tradnl" dirty="0" err="1" smtClean="0"/>
              <a:t>Català</a:t>
            </a:r>
            <a:r>
              <a:rPr lang="es-ES_tradnl" dirty="0" smtClean="0"/>
              <a:t>. </a:t>
            </a:r>
            <a:r>
              <a:rPr lang="es-ES_tradnl" dirty="0" err="1" smtClean="0"/>
              <a:t>S’hi</a:t>
            </a:r>
            <a:r>
              <a:rPr lang="es-ES_tradnl" dirty="0" smtClean="0"/>
              <a:t> </a:t>
            </a:r>
            <a:r>
              <a:rPr lang="es-ES_tradnl" dirty="0" err="1" smtClean="0"/>
              <a:t>pot</a:t>
            </a:r>
            <a:r>
              <a:rPr lang="es-ES_tradnl" dirty="0" smtClean="0"/>
              <a:t> </a:t>
            </a:r>
            <a:r>
              <a:rPr lang="es-ES_tradnl" dirty="0" err="1" smtClean="0"/>
              <a:t>copsar</a:t>
            </a:r>
            <a:r>
              <a:rPr lang="es-ES_tradnl" dirty="0" smtClean="0"/>
              <a:t> la </a:t>
            </a:r>
            <a:r>
              <a:rPr lang="es-ES_tradnl" dirty="0" err="1" smtClean="0"/>
              <a:t>visió</a:t>
            </a:r>
            <a:r>
              <a:rPr lang="es-ES_tradnl" dirty="0" smtClean="0"/>
              <a:t> negra de la vida de </a:t>
            </a:r>
            <a:r>
              <a:rPr lang="es-ES_tradnl" dirty="0" err="1" smtClean="0"/>
              <a:t>l’autora</a:t>
            </a:r>
            <a:r>
              <a:rPr lang="es-ES_tradnl" dirty="0" smtClean="0"/>
              <a:t> modernista. El </a:t>
            </a:r>
            <a:r>
              <a:rPr lang="es-ES_tradnl" dirty="0" err="1" smtClean="0"/>
              <a:t>conte</a:t>
            </a:r>
            <a:r>
              <a:rPr lang="es-ES_tradnl" dirty="0" smtClean="0"/>
              <a:t> </a:t>
            </a:r>
            <a:r>
              <a:rPr lang="es-ES_tradnl" dirty="0" err="1" smtClean="0"/>
              <a:t>descriu</a:t>
            </a:r>
            <a:r>
              <a:rPr lang="es-ES_tradnl" dirty="0" smtClean="0"/>
              <a:t> la tornada a casa </a:t>
            </a:r>
            <a:r>
              <a:rPr lang="es-ES_tradnl" dirty="0" err="1" smtClean="0"/>
              <a:t>d’Esmaragde</a:t>
            </a:r>
            <a:r>
              <a:rPr lang="es-ES_tradnl" dirty="0" smtClean="0"/>
              <a:t> </a:t>
            </a:r>
            <a:r>
              <a:rPr lang="es-ES_tradnl" dirty="0" err="1" smtClean="0"/>
              <a:t>Càndid</a:t>
            </a:r>
            <a:r>
              <a:rPr lang="es-ES_tradnl" dirty="0" smtClean="0"/>
              <a:t> </a:t>
            </a:r>
            <a:r>
              <a:rPr lang="es-ES_tradnl" dirty="0" err="1" smtClean="0"/>
              <a:t>Aràbia</a:t>
            </a:r>
            <a:r>
              <a:rPr lang="es-ES_tradnl" dirty="0" smtClean="0"/>
              <a:t> en </a:t>
            </a:r>
            <a:r>
              <a:rPr lang="es-ES_tradnl" dirty="0" err="1" smtClean="0"/>
              <a:t>l’ambient</a:t>
            </a:r>
            <a:r>
              <a:rPr lang="es-ES_tradnl" dirty="0" smtClean="0"/>
              <a:t> de </a:t>
            </a:r>
            <a:r>
              <a:rPr lang="es-ES_tradnl" dirty="0" err="1" smtClean="0"/>
              <a:t>misèria</a:t>
            </a:r>
            <a:r>
              <a:rPr lang="es-ES_tradnl" dirty="0" smtClean="0"/>
              <a:t> </a:t>
            </a:r>
            <a:r>
              <a:rPr lang="es-ES_tradnl" dirty="0" err="1" smtClean="0"/>
              <a:t>econòmica</a:t>
            </a:r>
            <a:r>
              <a:rPr lang="es-ES_tradnl" dirty="0" smtClean="0"/>
              <a:t> i moral del </a:t>
            </a:r>
            <a:r>
              <a:rPr lang="es-ES_tradnl" dirty="0" err="1" smtClean="0"/>
              <a:t>franquisme</a:t>
            </a:r>
            <a:r>
              <a:rPr lang="es-ES_tradnl" dirty="0"/>
              <a:t>.</a:t>
            </a:r>
            <a:endParaRPr lang="es-ES_tradnl" dirty="0" smtClean="0"/>
          </a:p>
          <a:p>
            <a:pPr lvl="1" algn="just"/>
            <a:r>
              <a:rPr lang="es-ES_tradnl" i="1" dirty="0" err="1" smtClean="0"/>
              <a:t>Potser</a:t>
            </a:r>
            <a:r>
              <a:rPr lang="es-ES_tradnl" i="1" dirty="0" smtClean="0"/>
              <a:t> </a:t>
            </a:r>
            <a:r>
              <a:rPr lang="es-ES_tradnl" i="1" dirty="0" err="1" smtClean="0"/>
              <a:t>contat</a:t>
            </a:r>
            <a:r>
              <a:rPr lang="es-ES_tradnl" i="1" dirty="0" smtClean="0"/>
              <a:t> de </a:t>
            </a:r>
            <a:r>
              <a:rPr lang="es-ES_tradnl" i="1" dirty="0" err="1" smtClean="0"/>
              <a:t>nou</a:t>
            </a:r>
            <a:r>
              <a:rPr lang="es-ES_tradnl" i="1" dirty="0" smtClean="0"/>
              <a:t> </a:t>
            </a:r>
            <a:r>
              <a:rPr lang="es-ES_tradnl" i="1" dirty="0" err="1" smtClean="0"/>
              <a:t>amb</a:t>
            </a:r>
            <a:r>
              <a:rPr lang="es-ES_tradnl" i="1" dirty="0" smtClean="0"/>
              <a:t> </a:t>
            </a:r>
            <a:r>
              <a:rPr lang="es-ES_tradnl" i="1" dirty="0" err="1" smtClean="0"/>
              <a:t>parsimònia</a:t>
            </a:r>
            <a:r>
              <a:rPr lang="es-ES_tradnl" i="1" dirty="0" smtClean="0"/>
              <a:t> </a:t>
            </a:r>
            <a:r>
              <a:rPr lang="es-ES_tradnl" dirty="0" err="1" smtClean="0"/>
              <a:t>és</a:t>
            </a:r>
            <a:r>
              <a:rPr lang="es-ES_tradnl" dirty="0" smtClean="0"/>
              <a:t> </a:t>
            </a:r>
            <a:r>
              <a:rPr lang="es-ES_tradnl" dirty="0" err="1" smtClean="0"/>
              <a:t>com</a:t>
            </a:r>
            <a:r>
              <a:rPr lang="es-ES_tradnl" dirty="0" smtClean="0"/>
              <a:t> un </a:t>
            </a:r>
            <a:r>
              <a:rPr lang="es-ES_tradnl" dirty="0" err="1" smtClean="0"/>
              <a:t>trencaclosques</a:t>
            </a:r>
            <a:r>
              <a:rPr lang="es-ES_tradnl" dirty="0" smtClean="0"/>
              <a:t> </a:t>
            </a:r>
            <a:r>
              <a:rPr lang="es-ES_tradnl" dirty="0" err="1" smtClean="0"/>
              <a:t>erudit</a:t>
            </a:r>
            <a:r>
              <a:rPr lang="es-ES_tradnl" dirty="0" smtClean="0"/>
              <a:t> i es </a:t>
            </a:r>
            <a:r>
              <a:rPr lang="es-ES_tradnl" dirty="0" err="1" smtClean="0"/>
              <a:t>podria</a:t>
            </a:r>
            <a:r>
              <a:rPr lang="es-ES_tradnl" dirty="0" smtClean="0"/>
              <a:t> discutir si </a:t>
            </a:r>
            <a:r>
              <a:rPr lang="es-ES_tradnl" dirty="0" err="1" smtClean="0"/>
              <a:t>realment</a:t>
            </a:r>
            <a:r>
              <a:rPr lang="es-ES_tradnl" dirty="0" smtClean="0"/>
              <a:t> </a:t>
            </a:r>
            <a:r>
              <a:rPr lang="es-ES_tradnl" dirty="0" err="1" smtClean="0"/>
              <a:t>és</a:t>
            </a:r>
            <a:r>
              <a:rPr lang="es-ES_tradnl" dirty="0" smtClean="0"/>
              <a:t> una </a:t>
            </a:r>
            <a:r>
              <a:rPr lang="es-ES_tradnl" dirty="0" err="1" smtClean="0"/>
              <a:t>narració</a:t>
            </a:r>
            <a:r>
              <a:rPr lang="es-ES_tradnl" dirty="0" smtClean="0"/>
              <a:t>. </a:t>
            </a:r>
          </a:p>
          <a:p>
            <a:pPr lvl="1" algn="just"/>
            <a:r>
              <a:rPr lang="es-ES_tradnl" dirty="0" smtClean="0"/>
              <a:t>El </a:t>
            </a:r>
            <a:r>
              <a:rPr lang="es-ES_tradnl" dirty="0" err="1" smtClean="0"/>
              <a:t>llibre</a:t>
            </a:r>
            <a:r>
              <a:rPr lang="es-ES_tradnl" dirty="0" smtClean="0"/>
              <a:t> es </a:t>
            </a:r>
            <a:r>
              <a:rPr lang="es-ES_tradnl" dirty="0" err="1" smtClean="0"/>
              <a:t>clou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la </a:t>
            </a:r>
            <a:r>
              <a:rPr lang="es-ES_tradnl" dirty="0" err="1" smtClean="0"/>
              <a:t>narració</a:t>
            </a:r>
            <a:r>
              <a:rPr lang="es-ES_tradnl" dirty="0" smtClean="0"/>
              <a:t> </a:t>
            </a:r>
            <a:r>
              <a:rPr lang="es-ES_tradnl" i="1" dirty="0" smtClean="0"/>
              <a:t>Tarot per a </a:t>
            </a:r>
            <a:r>
              <a:rPr lang="es-ES_tradnl" i="1" dirty="0" err="1" smtClean="0"/>
              <a:t>algun</a:t>
            </a:r>
            <a:r>
              <a:rPr lang="es-ES_tradnl" i="1" dirty="0" smtClean="0"/>
              <a:t> </a:t>
            </a:r>
            <a:r>
              <a:rPr lang="es-ES_tradnl" i="1" dirty="0" err="1" smtClean="0"/>
              <a:t>titella</a:t>
            </a:r>
            <a:r>
              <a:rPr lang="es-ES_tradnl" i="1" dirty="0" smtClean="0"/>
              <a:t> del </a:t>
            </a:r>
            <a:r>
              <a:rPr lang="es-ES_tradnl" i="1" dirty="0" err="1" smtClean="0"/>
              <a:t>teatre</a:t>
            </a:r>
            <a:r>
              <a:rPr lang="es-ES_tradnl" i="1" dirty="0" smtClean="0"/>
              <a:t> </a:t>
            </a:r>
            <a:r>
              <a:rPr lang="es-ES_tradnl" i="1" dirty="0" err="1" smtClean="0"/>
              <a:t>d’Alfaranja</a:t>
            </a:r>
            <a:r>
              <a:rPr lang="es-ES_tradnl" i="1" dirty="0" smtClean="0"/>
              <a:t>, </a:t>
            </a:r>
            <a:r>
              <a:rPr lang="es-ES_tradnl" dirty="0" smtClean="0"/>
              <a:t>un </a:t>
            </a:r>
            <a:r>
              <a:rPr lang="es-ES_tradnl" dirty="0" err="1" smtClean="0"/>
              <a:t>trencaclosques</a:t>
            </a:r>
            <a:r>
              <a:rPr lang="es-ES_tradnl" dirty="0" smtClean="0"/>
              <a:t> </a:t>
            </a:r>
            <a:r>
              <a:rPr lang="es-ES_tradnl" dirty="0" err="1" smtClean="0"/>
              <a:t>metaliterari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</a:t>
            </a:r>
            <a:r>
              <a:rPr lang="es-ES_tradnl" dirty="0" err="1" smtClean="0"/>
              <a:t>aspectes</a:t>
            </a:r>
            <a:r>
              <a:rPr lang="es-ES_tradnl" dirty="0" smtClean="0"/>
              <a:t> </a:t>
            </a:r>
            <a:r>
              <a:rPr lang="es-ES_tradnl" dirty="0" err="1" smtClean="0"/>
              <a:t>propers</a:t>
            </a:r>
            <a:r>
              <a:rPr lang="es-ES_tradnl" dirty="0" smtClean="0"/>
              <a:t> al </a:t>
            </a:r>
            <a:r>
              <a:rPr lang="es-ES_tradnl" dirty="0" err="1" smtClean="0"/>
              <a:t>món</a:t>
            </a:r>
            <a:r>
              <a:rPr lang="es-ES_tradnl" dirty="0" smtClean="0"/>
              <a:t> teatral.</a:t>
            </a:r>
            <a:endParaRPr lang="es-ES" i="1" dirty="0"/>
          </a:p>
          <a:p>
            <a:pPr marL="0" indent="0" algn="just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665627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8353" y="224119"/>
            <a:ext cx="8531411" cy="1464234"/>
          </a:xfrm>
        </p:spPr>
        <p:txBody>
          <a:bodyPr/>
          <a:lstStyle/>
          <a:p>
            <a:pPr algn="l"/>
            <a:r>
              <a:rPr lang="es-ES" sz="4000" dirty="0" err="1" smtClean="0"/>
              <a:t>Altre</a:t>
            </a:r>
            <a:r>
              <a:rPr lang="es-ES" sz="4000" dirty="0" err="1" smtClean="0"/>
              <a:t>s</a:t>
            </a:r>
            <a:r>
              <a:rPr lang="es-ES" sz="4000" dirty="0" smtClean="0"/>
              <a:t> </a:t>
            </a:r>
            <a:r>
              <a:rPr lang="es-ES" sz="4000" dirty="0" err="1" smtClean="0"/>
              <a:t>trets</a:t>
            </a:r>
            <a:r>
              <a:rPr lang="es-ES" sz="4000" dirty="0" smtClean="0"/>
              <a:t> de </a:t>
            </a:r>
            <a:r>
              <a:rPr lang="es-ES" sz="4000" dirty="0" err="1" smtClean="0"/>
              <a:t>l’obra</a:t>
            </a:r>
            <a:r>
              <a:rPr lang="es-ES" sz="4000" dirty="0" smtClean="0"/>
              <a:t> narrativa </a:t>
            </a:r>
            <a:r>
              <a:rPr lang="es-ES" sz="4000" dirty="0" err="1" smtClean="0"/>
              <a:t>d’Espriu</a:t>
            </a:r>
            <a:r>
              <a:rPr lang="es-ES" sz="4000" dirty="0" smtClean="0"/>
              <a:t> (a </a:t>
            </a:r>
            <a:r>
              <a:rPr lang="es-ES" sz="4000" dirty="0" err="1" smtClean="0"/>
              <a:t>desenvolupar</a:t>
            </a:r>
            <a:r>
              <a:rPr lang="es-ES" sz="4000" dirty="0" smtClean="0"/>
              <a:t> per </a:t>
            </a:r>
            <a:r>
              <a:rPr lang="es-ES" sz="4000" dirty="0" err="1" smtClean="0"/>
              <a:t>l’alumnat</a:t>
            </a:r>
            <a:r>
              <a:rPr lang="es-ES" sz="4000" dirty="0" smtClean="0"/>
              <a:t>)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9059" y="2330824"/>
            <a:ext cx="8710705" cy="4228352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Estil</a:t>
            </a:r>
          </a:p>
          <a:p>
            <a:pPr algn="just"/>
            <a:r>
              <a:rPr lang="es-ES" dirty="0" err="1" smtClean="0"/>
              <a:t>Topònims</a:t>
            </a:r>
            <a:endParaRPr lang="es-ES" dirty="0" smtClean="0"/>
          </a:p>
          <a:p>
            <a:pPr algn="just"/>
            <a:r>
              <a:rPr lang="es-ES" dirty="0" err="1" smtClean="0"/>
              <a:t>Titellisme</a:t>
            </a:r>
            <a:endParaRPr lang="es-ES" dirty="0" smtClean="0"/>
          </a:p>
          <a:p>
            <a:pPr algn="just"/>
            <a:r>
              <a:rPr lang="es-ES" dirty="0" err="1"/>
              <a:t>E</a:t>
            </a:r>
            <a:r>
              <a:rPr lang="es-ES" dirty="0" err="1" smtClean="0"/>
              <a:t>sperpent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64432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337576"/>
            <a:ext cx="7313613" cy="787676"/>
          </a:xfrm>
        </p:spPr>
        <p:txBody>
          <a:bodyPr/>
          <a:lstStyle/>
          <a:p>
            <a:r>
              <a:rPr lang="es-ES" dirty="0" smtClean="0"/>
              <a:t>Salvador </a:t>
            </a:r>
            <a:r>
              <a:rPr lang="es-ES" dirty="0" err="1" smtClean="0"/>
              <a:t>Espriu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5470" y="1371600"/>
            <a:ext cx="8649621" cy="5315603"/>
          </a:xfrm>
        </p:spPr>
        <p:txBody>
          <a:bodyPr/>
          <a:lstStyle/>
          <a:p>
            <a:pPr algn="just"/>
            <a:r>
              <a:rPr lang="es-ES" b="1" dirty="0" smtClean="0"/>
              <a:t>Salvador </a:t>
            </a:r>
            <a:r>
              <a:rPr lang="es-ES" b="1" dirty="0" err="1" smtClean="0"/>
              <a:t>Espriu</a:t>
            </a:r>
            <a:r>
              <a:rPr lang="es-ES" b="1" dirty="0" smtClean="0"/>
              <a:t> </a:t>
            </a:r>
            <a:r>
              <a:rPr lang="es-ES" dirty="0" err="1" smtClean="0"/>
              <a:t>neix</a:t>
            </a:r>
            <a:r>
              <a:rPr lang="es-ES" dirty="0" smtClean="0"/>
              <a:t> el 10 de </a:t>
            </a:r>
            <a:r>
              <a:rPr lang="es-ES" dirty="0" err="1" smtClean="0"/>
              <a:t>juliol</a:t>
            </a:r>
            <a:r>
              <a:rPr lang="es-ES" dirty="0" smtClean="0"/>
              <a:t> de 1913 a Santa Coloma de </a:t>
            </a:r>
            <a:r>
              <a:rPr lang="es-ES" dirty="0" err="1" smtClean="0"/>
              <a:t>Farners</a:t>
            </a:r>
            <a:r>
              <a:rPr lang="es-ES" dirty="0" smtClean="0"/>
              <a:t> (la Selva), </a:t>
            </a:r>
            <a:r>
              <a:rPr lang="es-ES" dirty="0" err="1" smtClean="0"/>
              <a:t>on</a:t>
            </a:r>
            <a:r>
              <a:rPr lang="es-ES" dirty="0" smtClean="0"/>
              <a:t> el </a:t>
            </a:r>
            <a:r>
              <a:rPr lang="es-ES" dirty="0" err="1" smtClean="0"/>
              <a:t>seu</a:t>
            </a:r>
            <a:r>
              <a:rPr lang="es-ES" dirty="0" smtClean="0"/>
              <a:t> pare </a:t>
            </a:r>
            <a:r>
              <a:rPr lang="es-ES" dirty="0" err="1" smtClean="0"/>
              <a:t>exercia</a:t>
            </a:r>
            <a:r>
              <a:rPr lang="es-ES" dirty="0" smtClean="0"/>
              <a:t> de </a:t>
            </a:r>
            <a:r>
              <a:rPr lang="es-ES" dirty="0" err="1" smtClean="0"/>
              <a:t>notari</a:t>
            </a:r>
            <a:r>
              <a:rPr lang="es-ES" dirty="0" smtClean="0"/>
              <a:t>. El 1915 la </a:t>
            </a:r>
            <a:r>
              <a:rPr lang="es-ES" dirty="0" err="1" smtClean="0"/>
              <a:t>seva</a:t>
            </a:r>
            <a:r>
              <a:rPr lang="es-ES" dirty="0" smtClean="0"/>
              <a:t> </a:t>
            </a:r>
            <a:r>
              <a:rPr lang="es-ES" dirty="0" err="1" smtClean="0"/>
              <a:t>família</a:t>
            </a:r>
            <a:r>
              <a:rPr lang="es-ES" dirty="0" smtClean="0"/>
              <a:t> </a:t>
            </a:r>
            <a:r>
              <a:rPr lang="es-ES" dirty="0" err="1" smtClean="0"/>
              <a:t>s’estableix</a:t>
            </a:r>
            <a:r>
              <a:rPr lang="es-ES" dirty="0" smtClean="0"/>
              <a:t> a Barcelona i </a:t>
            </a:r>
            <a:r>
              <a:rPr lang="es-ES" dirty="0" err="1" smtClean="0"/>
              <a:t>passa</a:t>
            </a:r>
            <a:r>
              <a:rPr lang="es-ES" dirty="0" smtClean="0"/>
              <a:t> </a:t>
            </a:r>
            <a:r>
              <a:rPr lang="es-ES" dirty="0" err="1" smtClean="0"/>
              <a:t>temporades</a:t>
            </a:r>
            <a:r>
              <a:rPr lang="es-ES" dirty="0" smtClean="0"/>
              <a:t> a </a:t>
            </a:r>
            <a:r>
              <a:rPr lang="es-ES" dirty="0" err="1" smtClean="0"/>
              <a:t>Arenys</a:t>
            </a:r>
            <a:r>
              <a:rPr lang="es-ES" dirty="0" smtClean="0"/>
              <a:t> de Mar, </a:t>
            </a:r>
            <a:r>
              <a:rPr lang="es-ES" dirty="0" err="1" smtClean="0"/>
              <a:t>població</a:t>
            </a:r>
            <a:r>
              <a:rPr lang="es-ES" dirty="0" smtClean="0"/>
              <a:t> que </a:t>
            </a:r>
            <a:r>
              <a:rPr lang="es-ES" dirty="0" err="1" smtClean="0"/>
              <a:t>tindrà</a:t>
            </a:r>
            <a:r>
              <a:rPr lang="es-ES" dirty="0" smtClean="0"/>
              <a:t> un </a:t>
            </a:r>
            <a:r>
              <a:rPr lang="es-ES" dirty="0" err="1" smtClean="0"/>
              <a:t>significat</a:t>
            </a:r>
            <a:r>
              <a:rPr lang="es-ES" dirty="0" smtClean="0"/>
              <a:t> </a:t>
            </a:r>
            <a:r>
              <a:rPr lang="es-ES" dirty="0" err="1" smtClean="0"/>
              <a:t>essencial</a:t>
            </a:r>
            <a:r>
              <a:rPr lang="es-ES" dirty="0" smtClean="0"/>
              <a:t> en </a:t>
            </a:r>
            <a:r>
              <a:rPr lang="es-ES" dirty="0" err="1" smtClean="0"/>
              <a:t>l’univers</a:t>
            </a:r>
            <a:r>
              <a:rPr lang="es-ES" dirty="0" smtClean="0"/>
              <a:t> </a:t>
            </a:r>
            <a:r>
              <a:rPr lang="es-ES" dirty="0" err="1" smtClean="0"/>
              <a:t>literari</a:t>
            </a:r>
            <a:r>
              <a:rPr lang="es-ES" dirty="0" smtClean="0"/>
              <a:t> de </a:t>
            </a:r>
            <a:r>
              <a:rPr lang="es-ES" dirty="0" err="1" smtClean="0"/>
              <a:t>l’autor</a:t>
            </a:r>
            <a:r>
              <a:rPr lang="es-ES" dirty="0" smtClean="0"/>
              <a:t>.</a:t>
            </a:r>
          </a:p>
          <a:p>
            <a:pPr algn="just"/>
            <a:r>
              <a:rPr lang="es-ES" dirty="0" err="1" smtClean="0"/>
              <a:t>Escriu</a:t>
            </a:r>
            <a:r>
              <a:rPr lang="es-ES" dirty="0" smtClean="0"/>
              <a:t> el </a:t>
            </a:r>
            <a:r>
              <a:rPr lang="es-ES" dirty="0" err="1" smtClean="0"/>
              <a:t>seu</a:t>
            </a:r>
            <a:r>
              <a:rPr lang="es-ES" dirty="0" smtClean="0"/>
              <a:t> primer </a:t>
            </a:r>
            <a:r>
              <a:rPr lang="es-ES" dirty="0" err="1" smtClean="0"/>
              <a:t>llibre</a:t>
            </a:r>
            <a:r>
              <a:rPr lang="es-ES" dirty="0" smtClean="0"/>
              <a:t>, </a:t>
            </a:r>
            <a:r>
              <a:rPr lang="es-ES" i="1" dirty="0" smtClean="0"/>
              <a:t>Israel, </a:t>
            </a:r>
            <a:r>
              <a:rPr lang="es-ES" dirty="0" smtClean="0"/>
              <a:t>en </a:t>
            </a:r>
            <a:r>
              <a:rPr lang="es-ES" dirty="0" err="1" smtClean="0"/>
              <a:t>castellà</a:t>
            </a:r>
            <a:r>
              <a:rPr lang="es-ES" dirty="0" smtClean="0"/>
              <a:t> </a:t>
            </a:r>
            <a:r>
              <a:rPr lang="es-ES" dirty="0" err="1" smtClean="0"/>
              <a:t>quan</a:t>
            </a:r>
            <a:r>
              <a:rPr lang="es-ES" dirty="0" smtClean="0"/>
              <a:t> </a:t>
            </a:r>
            <a:r>
              <a:rPr lang="es-ES" dirty="0" err="1" smtClean="0"/>
              <a:t>només</a:t>
            </a:r>
            <a:r>
              <a:rPr lang="es-ES" dirty="0" smtClean="0"/>
              <a:t> té 15 </a:t>
            </a:r>
            <a:r>
              <a:rPr lang="es-ES" dirty="0" err="1" smtClean="0"/>
              <a:t>anys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El 1930 entra a la </a:t>
            </a:r>
            <a:r>
              <a:rPr lang="es-ES" dirty="0" err="1" smtClean="0"/>
              <a:t>universitat</a:t>
            </a:r>
            <a:r>
              <a:rPr lang="es-ES" dirty="0" smtClean="0"/>
              <a:t> per estudiar </a:t>
            </a:r>
            <a:r>
              <a:rPr lang="es-ES" dirty="0" err="1" smtClean="0"/>
              <a:t>Dret</a:t>
            </a:r>
            <a:r>
              <a:rPr lang="es-ES" dirty="0" smtClean="0"/>
              <a:t> i </a:t>
            </a:r>
            <a:r>
              <a:rPr lang="es-ES" dirty="0" err="1" smtClean="0"/>
              <a:t>Història</a:t>
            </a:r>
            <a:r>
              <a:rPr lang="es-ES" dirty="0" smtClean="0"/>
              <a:t> </a:t>
            </a:r>
            <a:r>
              <a:rPr lang="es-ES" dirty="0" err="1" smtClean="0"/>
              <a:t>Antiga</a:t>
            </a:r>
            <a:r>
              <a:rPr lang="es-ES" dirty="0" smtClean="0"/>
              <a:t>. </a:t>
            </a:r>
            <a:r>
              <a:rPr lang="es-ES" dirty="0" err="1" smtClean="0"/>
              <a:t>Als</a:t>
            </a:r>
            <a:r>
              <a:rPr lang="es-ES" dirty="0" smtClean="0"/>
              <a:t> 18 </a:t>
            </a:r>
            <a:r>
              <a:rPr lang="es-ES" dirty="0" err="1" smtClean="0"/>
              <a:t>anys</a:t>
            </a:r>
            <a:r>
              <a:rPr lang="es-ES" dirty="0" smtClean="0"/>
              <a:t> (1931) publica </a:t>
            </a:r>
            <a:r>
              <a:rPr lang="es-ES" i="1" dirty="0" smtClean="0"/>
              <a:t>El doctor </a:t>
            </a:r>
            <a:r>
              <a:rPr lang="es-ES" i="1" dirty="0" err="1" smtClean="0"/>
              <a:t>Rip</a:t>
            </a:r>
            <a:r>
              <a:rPr lang="es-ES" i="1" dirty="0" smtClean="0"/>
              <a:t> </a:t>
            </a:r>
            <a:r>
              <a:rPr lang="es-ES" dirty="0" smtClean="0"/>
              <a:t>i </a:t>
            </a:r>
            <a:r>
              <a:rPr lang="es-ES" i="1" dirty="0" smtClean="0"/>
              <a:t>Laia</a:t>
            </a:r>
            <a:r>
              <a:rPr lang="es-ES" dirty="0" smtClean="0"/>
              <a:t>, </a:t>
            </a:r>
            <a:r>
              <a:rPr lang="es-ES" dirty="0" err="1" smtClean="0"/>
              <a:t>dues</a:t>
            </a:r>
            <a:r>
              <a:rPr lang="es-ES" dirty="0" smtClean="0"/>
              <a:t> </a:t>
            </a:r>
            <a:r>
              <a:rPr lang="es-ES" dirty="0" err="1" smtClean="0"/>
              <a:t>novel·les</a:t>
            </a:r>
            <a:r>
              <a:rPr lang="es-ES" dirty="0" smtClean="0"/>
              <a:t> que </a:t>
            </a:r>
            <a:r>
              <a:rPr lang="es-ES" dirty="0" err="1" smtClean="0"/>
              <a:t>mostren</a:t>
            </a:r>
            <a:r>
              <a:rPr lang="es-ES" dirty="0" smtClean="0"/>
              <a:t> </a:t>
            </a:r>
            <a:r>
              <a:rPr lang="es-ES" dirty="0" err="1" smtClean="0"/>
              <a:t>ja</a:t>
            </a:r>
            <a:r>
              <a:rPr lang="es-ES" dirty="0" smtClean="0"/>
              <a:t> la </a:t>
            </a:r>
            <a:r>
              <a:rPr lang="es-ES" dirty="0" err="1" smtClean="0"/>
              <a:t>seva</a:t>
            </a:r>
            <a:r>
              <a:rPr lang="es-ES" dirty="0" smtClean="0"/>
              <a:t> </a:t>
            </a:r>
            <a:r>
              <a:rPr lang="es-ES" dirty="0" err="1" smtClean="0"/>
              <a:t>capacitat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a narrador original que </a:t>
            </a:r>
            <a:r>
              <a:rPr lang="es-ES" dirty="0" err="1" smtClean="0"/>
              <a:t>s’aparta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corrents</a:t>
            </a:r>
            <a:r>
              <a:rPr lang="es-ES" dirty="0" smtClean="0"/>
              <a:t> </a:t>
            </a:r>
            <a:r>
              <a:rPr lang="es-ES" dirty="0" err="1" smtClean="0"/>
              <a:t>noucentistes</a:t>
            </a:r>
            <a:r>
              <a:rPr lang="es-ES" dirty="0"/>
              <a:t> </a:t>
            </a:r>
            <a:r>
              <a:rPr lang="es-ES" dirty="0" smtClean="0"/>
              <a:t>i que fan una </a:t>
            </a:r>
            <a:r>
              <a:rPr lang="es-ES" dirty="0" err="1" smtClean="0"/>
              <a:t>forta</a:t>
            </a:r>
            <a:r>
              <a:rPr lang="es-ES" dirty="0" smtClean="0"/>
              <a:t> </a:t>
            </a:r>
            <a:r>
              <a:rPr lang="es-ES" dirty="0" err="1" smtClean="0"/>
              <a:t>impressió</a:t>
            </a:r>
            <a:r>
              <a:rPr lang="es-ES" dirty="0" smtClean="0"/>
              <a:t> en el </a:t>
            </a:r>
            <a:r>
              <a:rPr lang="es-ES" dirty="0" err="1" smtClean="0"/>
              <a:t>món</a:t>
            </a:r>
            <a:r>
              <a:rPr lang="es-ES" dirty="0" smtClean="0"/>
              <a:t> </a:t>
            </a:r>
            <a:r>
              <a:rPr lang="es-ES" dirty="0" err="1" smtClean="0"/>
              <a:t>literari</a:t>
            </a:r>
            <a:r>
              <a:rPr lang="es-ES" dirty="0" smtClean="0"/>
              <a:t> de </a:t>
            </a:r>
            <a:r>
              <a:rPr lang="es-ES" dirty="0" err="1" smtClean="0"/>
              <a:t>l’època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366576" y="16396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2964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4000" y="702235"/>
            <a:ext cx="8740588" cy="5871883"/>
          </a:xfrm>
        </p:spPr>
        <p:txBody>
          <a:bodyPr/>
          <a:lstStyle/>
          <a:p>
            <a:pPr algn="just"/>
            <a:r>
              <a:rPr lang="es-ES" dirty="0" smtClean="0"/>
              <a:t>El 1933 participa en el </a:t>
            </a:r>
            <a:r>
              <a:rPr lang="es-ES" dirty="0" err="1" smtClean="0"/>
              <a:t>viatge</a:t>
            </a:r>
            <a:r>
              <a:rPr lang="es-ES" dirty="0" smtClean="0"/>
              <a:t> </a:t>
            </a:r>
            <a:r>
              <a:rPr lang="es-ES" dirty="0" err="1" smtClean="0"/>
              <a:t>organitzat</a:t>
            </a:r>
            <a:r>
              <a:rPr lang="es-ES" dirty="0" smtClean="0"/>
              <a:t> </a:t>
            </a:r>
            <a:r>
              <a:rPr lang="es-ES" dirty="0" err="1" smtClean="0"/>
              <a:t>pel</a:t>
            </a:r>
            <a:r>
              <a:rPr lang="es-ES" dirty="0" smtClean="0"/>
              <a:t> </a:t>
            </a:r>
            <a:r>
              <a:rPr lang="es-ES" dirty="0" err="1" smtClean="0"/>
              <a:t>govern</a:t>
            </a:r>
            <a:r>
              <a:rPr lang="es-ES" dirty="0" smtClean="0"/>
              <a:t> de la República </a:t>
            </a:r>
            <a:r>
              <a:rPr lang="es-ES" dirty="0" err="1" smtClean="0"/>
              <a:t>amb</a:t>
            </a:r>
            <a:r>
              <a:rPr lang="es-ES" dirty="0" smtClean="0"/>
              <a:t> un </a:t>
            </a:r>
            <a:r>
              <a:rPr lang="es-ES" dirty="0" err="1" smtClean="0"/>
              <a:t>grup</a:t>
            </a:r>
            <a:r>
              <a:rPr lang="es-ES" dirty="0" smtClean="0"/>
              <a:t> de </a:t>
            </a:r>
            <a:r>
              <a:rPr lang="es-ES" dirty="0" err="1" smtClean="0"/>
              <a:t>professors</a:t>
            </a:r>
            <a:r>
              <a:rPr lang="es-ES" dirty="0" smtClean="0"/>
              <a:t> i </a:t>
            </a:r>
            <a:r>
              <a:rPr lang="es-ES" dirty="0" err="1" smtClean="0"/>
              <a:t>estudiants</a:t>
            </a:r>
            <a:r>
              <a:rPr lang="es-ES" dirty="0" smtClean="0"/>
              <a:t> a </a:t>
            </a:r>
            <a:r>
              <a:rPr lang="es-ES" dirty="0" err="1" smtClean="0"/>
              <a:t>l’Orient</a:t>
            </a:r>
            <a:r>
              <a:rPr lang="es-ES" dirty="0" smtClean="0"/>
              <a:t>, en un </a:t>
            </a:r>
            <a:r>
              <a:rPr lang="es-ES" dirty="0" err="1" smtClean="0"/>
              <a:t>creuer</a:t>
            </a:r>
            <a:r>
              <a:rPr lang="es-ES" dirty="0" smtClean="0"/>
              <a:t> per la </a:t>
            </a:r>
            <a:r>
              <a:rPr lang="es-ES" dirty="0" err="1" smtClean="0"/>
              <a:t>Mediterrània</a:t>
            </a:r>
            <a:r>
              <a:rPr lang="es-ES" dirty="0" smtClean="0"/>
              <a:t> que el porta a </a:t>
            </a:r>
            <a:r>
              <a:rPr lang="es-ES" dirty="0" err="1" smtClean="0"/>
              <a:t>Egipte</a:t>
            </a:r>
            <a:r>
              <a:rPr lang="es-ES" dirty="0" smtClean="0"/>
              <a:t>, </a:t>
            </a:r>
            <a:r>
              <a:rPr lang="es-ES" dirty="0" err="1" smtClean="0"/>
              <a:t>Turquia</a:t>
            </a:r>
            <a:r>
              <a:rPr lang="es-ES" dirty="0" smtClean="0"/>
              <a:t>, Palestina, </a:t>
            </a:r>
            <a:r>
              <a:rPr lang="es-ES" dirty="0" err="1" smtClean="0"/>
              <a:t>Itàlia</a:t>
            </a:r>
            <a:r>
              <a:rPr lang="es-ES" dirty="0" smtClean="0"/>
              <a:t> i </a:t>
            </a:r>
            <a:r>
              <a:rPr lang="es-ES" dirty="0" err="1" smtClean="0"/>
              <a:t>Grècia</a:t>
            </a:r>
            <a:r>
              <a:rPr lang="es-ES" dirty="0" smtClean="0"/>
              <a:t>. </a:t>
            </a:r>
            <a:endParaRPr lang="es-ES" dirty="0"/>
          </a:p>
          <a:p>
            <a:pPr algn="just"/>
            <a:r>
              <a:rPr lang="es-ES" dirty="0" err="1"/>
              <a:t>A</a:t>
            </a:r>
            <a:r>
              <a:rPr lang="es-ES" dirty="0" err="1" smtClean="0"/>
              <a:t>mistat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el </a:t>
            </a:r>
            <a:r>
              <a:rPr lang="es-ES" dirty="0" err="1" smtClean="0"/>
              <a:t>seu</a:t>
            </a:r>
            <a:r>
              <a:rPr lang="es-ES" dirty="0" smtClean="0"/>
              <a:t> </a:t>
            </a:r>
            <a:r>
              <a:rPr lang="es-ES" dirty="0" err="1" smtClean="0"/>
              <a:t>company</a:t>
            </a:r>
            <a:r>
              <a:rPr lang="es-ES" dirty="0" smtClean="0"/>
              <a:t> </a:t>
            </a:r>
            <a:r>
              <a:rPr lang="es-ES" dirty="0" err="1" smtClean="0"/>
              <a:t>d’universitat</a:t>
            </a:r>
            <a:r>
              <a:rPr lang="es-ES" dirty="0" smtClean="0"/>
              <a:t>, </a:t>
            </a:r>
            <a:r>
              <a:rPr lang="es-ES" dirty="0" err="1" smtClean="0"/>
              <a:t>Bartomeu</a:t>
            </a:r>
            <a:r>
              <a:rPr lang="es-ES" dirty="0" smtClean="0"/>
              <a:t> Rosselló-</a:t>
            </a:r>
            <a:r>
              <a:rPr lang="es-ES" dirty="0" err="1" smtClean="0"/>
              <a:t>Pòrcel</a:t>
            </a:r>
            <a:r>
              <a:rPr lang="es-ES" dirty="0" smtClean="0"/>
              <a:t>, gran poeta, que morí </a:t>
            </a:r>
            <a:r>
              <a:rPr lang="es-ES" dirty="0" err="1" smtClean="0"/>
              <a:t>molt</a:t>
            </a:r>
            <a:r>
              <a:rPr lang="es-ES" dirty="0" smtClean="0"/>
              <a:t> </a:t>
            </a:r>
            <a:r>
              <a:rPr lang="es-ES" dirty="0" err="1" smtClean="0"/>
              <a:t>jove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El 1934 publica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llibres</a:t>
            </a:r>
            <a:r>
              <a:rPr lang="es-ES" dirty="0" smtClean="0"/>
              <a:t> de </a:t>
            </a:r>
            <a:r>
              <a:rPr lang="es-ES" dirty="0" err="1" smtClean="0"/>
              <a:t>narracions</a:t>
            </a:r>
            <a:r>
              <a:rPr lang="es-ES" dirty="0" smtClean="0"/>
              <a:t> </a:t>
            </a:r>
            <a:r>
              <a:rPr lang="es-ES" i="1" dirty="0" err="1" smtClean="0"/>
              <a:t>Aspectes</a:t>
            </a:r>
            <a:r>
              <a:rPr lang="es-ES" i="1" dirty="0" smtClean="0"/>
              <a:t> </a:t>
            </a:r>
            <a:r>
              <a:rPr lang="es-ES" dirty="0" smtClean="0"/>
              <a:t> i el 1935 </a:t>
            </a:r>
            <a:r>
              <a:rPr lang="es-ES" i="1" dirty="0" smtClean="0"/>
              <a:t>Ariadna al </a:t>
            </a:r>
            <a:r>
              <a:rPr lang="es-ES" i="1" dirty="0" err="1" smtClean="0"/>
              <a:t>laberint</a:t>
            </a:r>
            <a:r>
              <a:rPr lang="es-ES" i="1" dirty="0" smtClean="0"/>
              <a:t> </a:t>
            </a:r>
            <a:r>
              <a:rPr lang="es-ES" i="1" dirty="0" err="1" smtClean="0"/>
              <a:t>grotesc</a:t>
            </a:r>
            <a:r>
              <a:rPr lang="es-ES" dirty="0" smtClean="0"/>
              <a:t>, </a:t>
            </a:r>
            <a:r>
              <a:rPr lang="es-ES" dirty="0" err="1" smtClean="0"/>
              <a:t>llibres</a:t>
            </a:r>
            <a:r>
              <a:rPr lang="es-ES" dirty="0" smtClean="0"/>
              <a:t> que consoliden el </a:t>
            </a:r>
            <a:r>
              <a:rPr lang="es-ES" dirty="0" err="1" smtClean="0"/>
              <a:t>seu</a:t>
            </a:r>
            <a:r>
              <a:rPr lang="es-ES" dirty="0" smtClean="0"/>
              <a:t> do de narrador, </a:t>
            </a:r>
            <a:r>
              <a:rPr lang="es-ES" dirty="0" err="1" smtClean="0"/>
              <a:t>amb</a:t>
            </a:r>
            <a:r>
              <a:rPr lang="es-ES" dirty="0" smtClean="0"/>
              <a:t> una prosa situada entre el </a:t>
            </a:r>
            <a:r>
              <a:rPr lang="es-ES" dirty="0" err="1" smtClean="0"/>
              <a:t>grotesc</a:t>
            </a:r>
            <a:r>
              <a:rPr lang="es-ES" dirty="0" smtClean="0"/>
              <a:t> i la </a:t>
            </a:r>
            <a:r>
              <a:rPr lang="es-ES" dirty="0" err="1" smtClean="0"/>
              <a:t>sàtira</a:t>
            </a:r>
            <a:r>
              <a:rPr lang="es-ES" dirty="0" smtClean="0"/>
              <a:t> </a:t>
            </a:r>
            <a:r>
              <a:rPr lang="es-ES" dirty="0" err="1" smtClean="0"/>
              <a:t>esperpèntica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El 1935 es </a:t>
            </a:r>
            <a:r>
              <a:rPr lang="es-ES" dirty="0" err="1" smtClean="0"/>
              <a:t>llicencia</a:t>
            </a:r>
            <a:r>
              <a:rPr lang="es-ES" dirty="0" smtClean="0"/>
              <a:t> en </a:t>
            </a:r>
            <a:r>
              <a:rPr lang="es-ES" dirty="0" err="1" smtClean="0"/>
              <a:t>Dret</a:t>
            </a:r>
            <a:r>
              <a:rPr lang="es-ES" dirty="0" smtClean="0"/>
              <a:t> i el 1936, en </a:t>
            </a:r>
            <a:r>
              <a:rPr lang="es-ES" dirty="0" err="1" smtClean="0"/>
              <a:t>Història</a:t>
            </a:r>
            <a:r>
              <a:rPr lang="es-ES" dirty="0" smtClean="0"/>
              <a:t> </a:t>
            </a:r>
            <a:r>
              <a:rPr lang="es-ES" dirty="0" err="1" smtClean="0"/>
              <a:t>Antiga</a:t>
            </a:r>
            <a:r>
              <a:rPr lang="es-ES" dirty="0" smtClean="0"/>
              <a:t>. </a:t>
            </a:r>
            <a:endParaRPr lang="es-ES" dirty="0"/>
          </a:p>
          <a:p>
            <a:pPr algn="just"/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l’esclat</a:t>
            </a:r>
            <a:r>
              <a:rPr lang="es-ES" dirty="0" smtClean="0"/>
              <a:t> de la Guerra Civil </a:t>
            </a: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 smtClean="0"/>
              <a:t>mobilitzat</a:t>
            </a:r>
            <a:r>
              <a:rPr lang="es-ES" dirty="0" smtClean="0"/>
              <a:t> a la columna </a:t>
            </a:r>
            <a:r>
              <a:rPr lang="es-ES" dirty="0" err="1" smtClean="0"/>
              <a:t>Macià-Companys</a:t>
            </a:r>
            <a:r>
              <a:rPr lang="es-ES" dirty="0" smtClean="0"/>
              <a:t>, </a:t>
            </a:r>
            <a:r>
              <a:rPr lang="es-ES" dirty="0" err="1" smtClean="0"/>
              <a:t>tot</a:t>
            </a:r>
            <a:r>
              <a:rPr lang="es-ES" dirty="0" smtClean="0"/>
              <a:t> i que es dedica a tasques </a:t>
            </a:r>
            <a:r>
              <a:rPr lang="es-ES" dirty="0" err="1" smtClean="0"/>
              <a:t>administratives</a:t>
            </a:r>
            <a:r>
              <a:rPr lang="es-ES" dirty="0" smtClean="0"/>
              <a:t> i no entra en </a:t>
            </a:r>
            <a:r>
              <a:rPr lang="es-ES" dirty="0" err="1" smtClean="0"/>
              <a:t>acció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8362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9176" y="328706"/>
            <a:ext cx="8785412" cy="6379882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El 1938 mor el </a:t>
            </a:r>
            <a:r>
              <a:rPr lang="es-ES" dirty="0" err="1" smtClean="0"/>
              <a:t>seu</a:t>
            </a:r>
            <a:r>
              <a:rPr lang="es-ES" dirty="0" smtClean="0"/>
              <a:t> gran </a:t>
            </a:r>
            <a:r>
              <a:rPr lang="es-ES" dirty="0" err="1" smtClean="0"/>
              <a:t>amic</a:t>
            </a:r>
            <a:r>
              <a:rPr lang="es-ES" dirty="0" smtClean="0"/>
              <a:t>, el poeta </a:t>
            </a:r>
            <a:r>
              <a:rPr lang="es-ES" dirty="0" err="1" smtClean="0"/>
              <a:t>Bartomeu</a:t>
            </a:r>
            <a:r>
              <a:rPr lang="es-ES" dirty="0" smtClean="0"/>
              <a:t> Rosselló-</a:t>
            </a:r>
            <a:r>
              <a:rPr lang="es-ES" dirty="0" err="1" smtClean="0"/>
              <a:t>Pòrcel</a:t>
            </a:r>
            <a:r>
              <a:rPr lang="es-ES" dirty="0" smtClean="0"/>
              <a:t>, i un </a:t>
            </a:r>
            <a:r>
              <a:rPr lang="es-ES" dirty="0" err="1" smtClean="0"/>
              <a:t>cop</a:t>
            </a:r>
            <a:r>
              <a:rPr lang="es-ES" dirty="0" smtClean="0"/>
              <a:t> acabada la guerra, el 1939, mor el </a:t>
            </a:r>
            <a:r>
              <a:rPr lang="es-ES" dirty="0" err="1" smtClean="0"/>
              <a:t>seu</a:t>
            </a:r>
            <a:r>
              <a:rPr lang="es-ES" dirty="0" smtClean="0"/>
              <a:t> pare. La </a:t>
            </a:r>
            <a:r>
              <a:rPr lang="es-ES" dirty="0" err="1" smtClean="0"/>
              <a:t>mort</a:t>
            </a:r>
            <a:r>
              <a:rPr lang="es-ES" dirty="0" smtClean="0"/>
              <a:t> del pare </a:t>
            </a:r>
            <a:r>
              <a:rPr lang="es-ES" dirty="0" err="1" smtClean="0"/>
              <a:t>l’obliga</a:t>
            </a:r>
            <a:r>
              <a:rPr lang="es-ES" dirty="0" smtClean="0"/>
              <a:t> a </a:t>
            </a:r>
            <a:r>
              <a:rPr lang="es-ES" dirty="0" err="1" smtClean="0"/>
              <a:t>treballar</a:t>
            </a:r>
            <a:r>
              <a:rPr lang="es-ES" dirty="0" smtClean="0"/>
              <a:t> en una notaria, una </a:t>
            </a:r>
            <a:r>
              <a:rPr lang="es-ES" dirty="0" err="1" smtClean="0"/>
              <a:t>feina</a:t>
            </a:r>
            <a:r>
              <a:rPr lang="es-ES" dirty="0" smtClean="0"/>
              <a:t> que </a:t>
            </a:r>
            <a:r>
              <a:rPr lang="es-ES" dirty="0" err="1" smtClean="0"/>
              <a:t>sempre</a:t>
            </a:r>
            <a:r>
              <a:rPr lang="es-ES" dirty="0" smtClean="0"/>
              <a:t> </a:t>
            </a:r>
            <a:r>
              <a:rPr lang="es-ES" dirty="0" err="1" smtClean="0"/>
              <a:t>destestà</a:t>
            </a:r>
            <a:r>
              <a:rPr lang="es-ES" dirty="0" smtClean="0"/>
              <a:t>. </a:t>
            </a:r>
            <a:r>
              <a:rPr lang="es-ES" dirty="0" err="1" smtClean="0"/>
              <a:t>Amb</a:t>
            </a:r>
            <a:r>
              <a:rPr lang="es-ES" dirty="0" smtClean="0"/>
              <a:t> les </a:t>
            </a:r>
            <a:r>
              <a:rPr lang="es-ES" dirty="0" err="1" smtClean="0"/>
              <a:t>llibertats</a:t>
            </a:r>
            <a:r>
              <a:rPr lang="es-ES" dirty="0" smtClean="0"/>
              <a:t> catalanes </a:t>
            </a:r>
            <a:r>
              <a:rPr lang="es-ES" dirty="0" err="1" smtClean="0"/>
              <a:t>abolides</a:t>
            </a:r>
            <a:r>
              <a:rPr lang="es-ES" dirty="0" smtClean="0"/>
              <a:t> i </a:t>
            </a:r>
            <a:r>
              <a:rPr lang="es-ES" dirty="0" err="1" smtClean="0"/>
              <a:t>amb</a:t>
            </a:r>
            <a:r>
              <a:rPr lang="es-ES" dirty="0" smtClean="0"/>
              <a:t> la dictadura franquista que es va </a:t>
            </a:r>
            <a:r>
              <a:rPr lang="es-ES" dirty="0" err="1" smtClean="0"/>
              <a:t>consolidant</a:t>
            </a:r>
            <a:r>
              <a:rPr lang="es-ES" dirty="0" smtClean="0"/>
              <a:t> </a:t>
            </a:r>
            <a:r>
              <a:rPr lang="es-ES" dirty="0" err="1" smtClean="0"/>
              <a:t>després</a:t>
            </a:r>
            <a:r>
              <a:rPr lang="es-ES" dirty="0" smtClean="0"/>
              <a:t> de la </a:t>
            </a:r>
            <a:r>
              <a:rPr lang="es-ES" dirty="0" err="1" smtClean="0"/>
              <a:t>Segona</a:t>
            </a:r>
            <a:r>
              <a:rPr lang="es-ES" dirty="0" smtClean="0"/>
              <a:t> Guerra Mundial, </a:t>
            </a:r>
            <a:r>
              <a:rPr lang="es-ES" dirty="0" err="1" smtClean="0"/>
              <a:t>Espriu</a:t>
            </a:r>
            <a:r>
              <a:rPr lang="es-ES" dirty="0" smtClean="0"/>
              <a:t> </a:t>
            </a:r>
            <a:r>
              <a:rPr lang="es-ES" dirty="0" err="1" smtClean="0"/>
              <a:t>viu</a:t>
            </a:r>
            <a:r>
              <a:rPr lang="es-ES" dirty="0" smtClean="0"/>
              <a:t> el que es </a:t>
            </a:r>
            <a:r>
              <a:rPr lang="es-ES" dirty="0" err="1" smtClean="0"/>
              <a:t>coneix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el </a:t>
            </a:r>
            <a:r>
              <a:rPr lang="es-ES" dirty="0" err="1" smtClean="0"/>
              <a:t>nom</a:t>
            </a:r>
            <a:r>
              <a:rPr lang="es-ES" dirty="0" smtClean="0"/>
              <a:t> </a:t>
            </a:r>
            <a:r>
              <a:rPr lang="es-ES" dirty="0" err="1" smtClean="0"/>
              <a:t>d’exili</a:t>
            </a:r>
            <a:r>
              <a:rPr lang="es-ES" dirty="0" smtClean="0"/>
              <a:t> interior.</a:t>
            </a:r>
          </a:p>
          <a:p>
            <a:pPr algn="just"/>
            <a:r>
              <a:rPr lang="es-ES" dirty="0" err="1" smtClean="0"/>
              <a:t>Malgrat</a:t>
            </a:r>
            <a:r>
              <a:rPr lang="es-ES" dirty="0" smtClean="0"/>
              <a:t> </a:t>
            </a:r>
            <a:r>
              <a:rPr lang="es-ES" dirty="0" err="1" smtClean="0"/>
              <a:t>tot</a:t>
            </a:r>
            <a:r>
              <a:rPr lang="es-ES" dirty="0" smtClean="0"/>
              <a:t>, </a:t>
            </a:r>
            <a:r>
              <a:rPr lang="es-ES" dirty="0" err="1" smtClean="0"/>
              <a:t>mai</a:t>
            </a:r>
            <a:r>
              <a:rPr lang="es-ES" dirty="0" smtClean="0"/>
              <a:t> </a:t>
            </a:r>
            <a:r>
              <a:rPr lang="es-ES" dirty="0" err="1" smtClean="0"/>
              <a:t>deixa</a:t>
            </a:r>
            <a:r>
              <a:rPr lang="es-ES" dirty="0" smtClean="0"/>
              <a:t> </a:t>
            </a:r>
            <a:r>
              <a:rPr lang="es-ES" dirty="0" err="1" smtClean="0"/>
              <a:t>d’escriure</a:t>
            </a:r>
            <a:r>
              <a:rPr lang="es-ES" dirty="0" smtClean="0"/>
              <a:t>, i </a:t>
            </a:r>
            <a:r>
              <a:rPr lang="es-ES" dirty="0" err="1" smtClean="0"/>
              <a:t>sempre</a:t>
            </a:r>
            <a:r>
              <a:rPr lang="es-ES" dirty="0" smtClean="0"/>
              <a:t> en </a:t>
            </a:r>
            <a:r>
              <a:rPr lang="es-ES" dirty="0" err="1" smtClean="0"/>
              <a:t>català</a:t>
            </a:r>
            <a:r>
              <a:rPr lang="es-ES" dirty="0" smtClean="0"/>
              <a:t>. </a:t>
            </a:r>
            <a:r>
              <a:rPr lang="es-ES" dirty="0" err="1" smtClean="0"/>
              <a:t>Després</a:t>
            </a:r>
            <a:r>
              <a:rPr lang="es-ES" dirty="0" smtClean="0"/>
              <a:t> de la guerra es dedica al </a:t>
            </a:r>
            <a:r>
              <a:rPr lang="es-ES" dirty="0" err="1" smtClean="0"/>
              <a:t>teatre</a:t>
            </a:r>
            <a:r>
              <a:rPr lang="es-ES" dirty="0" smtClean="0"/>
              <a:t> i a la </a:t>
            </a:r>
            <a:r>
              <a:rPr lang="es-ES" dirty="0" err="1" smtClean="0"/>
              <a:t>poesia</a:t>
            </a:r>
            <a:r>
              <a:rPr lang="es-ES" dirty="0" smtClean="0"/>
              <a:t>. El 1939 publica las </a:t>
            </a:r>
            <a:r>
              <a:rPr lang="es-ES" dirty="0" err="1" smtClean="0"/>
              <a:t>seva</a:t>
            </a:r>
            <a:r>
              <a:rPr lang="es-ES" dirty="0" smtClean="0"/>
              <a:t> </a:t>
            </a:r>
            <a:r>
              <a:rPr lang="es-ES" dirty="0" err="1" smtClean="0"/>
              <a:t>versió</a:t>
            </a:r>
            <a:r>
              <a:rPr lang="es-ES" dirty="0" smtClean="0"/>
              <a:t> de la </a:t>
            </a:r>
            <a:r>
              <a:rPr lang="es-ES" dirty="0" err="1" smtClean="0"/>
              <a:t>tragèdia</a:t>
            </a:r>
            <a:r>
              <a:rPr lang="es-ES" dirty="0" smtClean="0"/>
              <a:t> </a:t>
            </a:r>
            <a:r>
              <a:rPr lang="es-ES" dirty="0" err="1" smtClean="0"/>
              <a:t>grega</a:t>
            </a:r>
            <a:r>
              <a:rPr lang="es-ES" dirty="0" smtClean="0"/>
              <a:t> </a:t>
            </a:r>
            <a:r>
              <a:rPr lang="es-ES" i="1" dirty="0" smtClean="0"/>
              <a:t>Ant</a:t>
            </a:r>
            <a:r>
              <a:rPr lang="es-ES" dirty="0" smtClean="0"/>
              <a:t>í</a:t>
            </a:r>
            <a:r>
              <a:rPr lang="es-ES" i="1" dirty="0" smtClean="0"/>
              <a:t>gona </a:t>
            </a:r>
            <a:r>
              <a:rPr lang="es-ES" dirty="0" smtClean="0"/>
              <a:t>i el 1948, </a:t>
            </a:r>
            <a:r>
              <a:rPr lang="es-ES" i="1" dirty="0" smtClean="0"/>
              <a:t>Primera </a:t>
            </a:r>
            <a:r>
              <a:rPr lang="es-ES" i="1" dirty="0" err="1" smtClean="0"/>
              <a:t>història</a:t>
            </a:r>
            <a:r>
              <a:rPr lang="es-ES" i="1" dirty="0" smtClean="0"/>
              <a:t> </a:t>
            </a:r>
            <a:r>
              <a:rPr lang="es-ES" i="1" dirty="0" err="1" smtClean="0"/>
              <a:t>d’Esther</a:t>
            </a:r>
            <a:r>
              <a:rPr lang="es-ES" dirty="0" smtClean="0"/>
              <a:t>, una </a:t>
            </a:r>
            <a:r>
              <a:rPr lang="es-ES" dirty="0" err="1" smtClean="0"/>
              <a:t>peça</a:t>
            </a:r>
            <a:r>
              <a:rPr lang="es-ES" dirty="0" smtClean="0"/>
              <a:t> teatral de difícil </a:t>
            </a:r>
            <a:r>
              <a:rPr lang="es-ES" dirty="0" err="1" smtClean="0"/>
              <a:t>representació</a:t>
            </a:r>
            <a:r>
              <a:rPr lang="es-ES" dirty="0" smtClean="0"/>
              <a:t> </a:t>
            </a:r>
            <a:r>
              <a:rPr lang="es-ES" dirty="0" err="1" smtClean="0"/>
              <a:t>però</a:t>
            </a:r>
            <a:r>
              <a:rPr lang="es-ES" dirty="0" smtClean="0"/>
              <a:t> </a:t>
            </a:r>
            <a:r>
              <a:rPr lang="es-ES" dirty="0" err="1" smtClean="0"/>
              <a:t>fonamental</a:t>
            </a:r>
            <a:r>
              <a:rPr lang="es-ES" dirty="0" smtClean="0"/>
              <a:t> en la </a:t>
            </a:r>
            <a:r>
              <a:rPr lang="es-ES" dirty="0" err="1" smtClean="0"/>
              <a:t>història</a:t>
            </a:r>
            <a:r>
              <a:rPr lang="es-ES" dirty="0" smtClean="0"/>
              <a:t> de la </a:t>
            </a:r>
            <a:r>
              <a:rPr lang="es-ES" dirty="0" err="1" smtClean="0"/>
              <a:t>recuperació</a:t>
            </a:r>
            <a:r>
              <a:rPr lang="es-ES" dirty="0" smtClean="0"/>
              <a:t> de la </a:t>
            </a:r>
            <a:r>
              <a:rPr lang="es-ES" dirty="0" err="1" smtClean="0"/>
              <a:t>llengua</a:t>
            </a:r>
            <a:r>
              <a:rPr lang="es-ES" dirty="0" smtClean="0"/>
              <a:t> catalana. El 1946 publica el </a:t>
            </a:r>
            <a:r>
              <a:rPr lang="es-ES" dirty="0" err="1" smtClean="0"/>
              <a:t>seu</a:t>
            </a:r>
            <a:r>
              <a:rPr lang="es-ES" dirty="0" smtClean="0"/>
              <a:t> primer </a:t>
            </a:r>
            <a:r>
              <a:rPr lang="es-ES" dirty="0" err="1" smtClean="0"/>
              <a:t>recull</a:t>
            </a:r>
            <a:r>
              <a:rPr lang="es-ES" dirty="0" smtClean="0"/>
              <a:t> de </a:t>
            </a:r>
            <a:r>
              <a:rPr lang="es-ES" dirty="0" err="1" smtClean="0"/>
              <a:t>poemes</a:t>
            </a:r>
            <a:r>
              <a:rPr lang="es-ES" dirty="0" smtClean="0"/>
              <a:t>, </a:t>
            </a:r>
            <a:r>
              <a:rPr lang="es-ES" i="1" dirty="0" err="1" smtClean="0"/>
              <a:t>Cementiri</a:t>
            </a:r>
            <a:r>
              <a:rPr lang="es-ES" i="1" dirty="0" smtClean="0"/>
              <a:t> de </a:t>
            </a:r>
            <a:r>
              <a:rPr lang="es-ES" i="1" dirty="0" err="1" smtClean="0"/>
              <a:t>Sinera</a:t>
            </a:r>
            <a:r>
              <a:rPr lang="es-ES" dirty="0" smtClean="0"/>
              <a:t>, </a:t>
            </a:r>
            <a:r>
              <a:rPr lang="es-ES" dirty="0" err="1" smtClean="0"/>
              <a:t>amb</a:t>
            </a:r>
            <a:r>
              <a:rPr lang="es-ES" dirty="0" smtClean="0"/>
              <a:t> el </a:t>
            </a:r>
            <a:r>
              <a:rPr lang="es-ES" dirty="0" err="1" smtClean="0"/>
              <a:t>qual</a:t>
            </a:r>
            <a:r>
              <a:rPr lang="es-ES" dirty="0" smtClean="0"/>
              <a:t> inicia la </a:t>
            </a:r>
            <a:r>
              <a:rPr lang="es-ES" dirty="0" err="1" smtClean="0"/>
              <a:t>referència</a:t>
            </a:r>
            <a:r>
              <a:rPr lang="es-ES" dirty="0" smtClean="0"/>
              <a:t> al </a:t>
            </a:r>
            <a:r>
              <a:rPr lang="es-ES" dirty="0" err="1" smtClean="0"/>
              <a:t>món</a:t>
            </a:r>
            <a:r>
              <a:rPr lang="es-ES" dirty="0" smtClean="0"/>
              <a:t> </a:t>
            </a:r>
            <a:r>
              <a:rPr lang="es-ES" dirty="0" err="1" smtClean="0"/>
              <a:t>mític</a:t>
            </a:r>
            <a:r>
              <a:rPr lang="es-ES" dirty="0" smtClean="0"/>
              <a:t> de </a:t>
            </a:r>
            <a:r>
              <a:rPr lang="es-ES" dirty="0" err="1" smtClean="0"/>
              <a:t>Sinera</a:t>
            </a:r>
            <a:r>
              <a:rPr lang="es-ES" dirty="0" smtClean="0"/>
              <a:t> (anagrama de la </a:t>
            </a:r>
            <a:r>
              <a:rPr lang="es-ES" dirty="0" err="1" smtClean="0"/>
              <a:t>població</a:t>
            </a:r>
            <a:r>
              <a:rPr lang="es-ES" dirty="0" smtClean="0"/>
              <a:t> </a:t>
            </a:r>
            <a:r>
              <a:rPr lang="es-ES" dirty="0" err="1" smtClean="0"/>
              <a:t>d’Arenys</a:t>
            </a:r>
            <a:r>
              <a:rPr lang="es-ES" dirty="0" smtClean="0"/>
              <a:t>).</a:t>
            </a:r>
          </a:p>
          <a:p>
            <a:pPr algn="just"/>
            <a:r>
              <a:rPr lang="es-ES" dirty="0" smtClean="0"/>
              <a:t>Continua i consolida la </a:t>
            </a:r>
            <a:r>
              <a:rPr lang="es-ES" dirty="0" err="1" smtClean="0"/>
              <a:t>seva</a:t>
            </a:r>
            <a:r>
              <a:rPr lang="es-ES" dirty="0" smtClean="0"/>
              <a:t> obra </a:t>
            </a:r>
            <a:r>
              <a:rPr lang="es-ES" dirty="0" err="1" smtClean="0"/>
              <a:t>poètica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i="1" dirty="0" smtClean="0"/>
              <a:t>Les </a:t>
            </a:r>
            <a:r>
              <a:rPr lang="es-ES" i="1" dirty="0" err="1" smtClean="0"/>
              <a:t>cançons</a:t>
            </a:r>
            <a:r>
              <a:rPr lang="es-ES" i="1" dirty="0" smtClean="0"/>
              <a:t> </a:t>
            </a:r>
            <a:r>
              <a:rPr lang="es-ES" i="1" dirty="0" err="1" smtClean="0"/>
              <a:t>d’Ariadna</a:t>
            </a:r>
            <a:r>
              <a:rPr lang="es-ES" i="1" dirty="0" smtClean="0"/>
              <a:t> </a:t>
            </a:r>
            <a:r>
              <a:rPr lang="es-ES" dirty="0" smtClean="0"/>
              <a:t>(1949), </a:t>
            </a:r>
            <a:r>
              <a:rPr lang="es-ES" i="1" dirty="0" smtClean="0"/>
              <a:t>Les </a:t>
            </a:r>
            <a:r>
              <a:rPr lang="es-ES" i="1" dirty="0" err="1" smtClean="0"/>
              <a:t>Hores</a:t>
            </a:r>
            <a:r>
              <a:rPr lang="es-ES" i="1" dirty="0" smtClean="0"/>
              <a:t> </a:t>
            </a:r>
            <a:r>
              <a:rPr lang="es-ES" dirty="0" smtClean="0"/>
              <a:t>(1952) o </a:t>
            </a:r>
            <a:r>
              <a:rPr lang="es-ES" i="1" dirty="0" smtClean="0"/>
              <a:t>El </a:t>
            </a:r>
            <a:r>
              <a:rPr lang="es-ES" i="1" dirty="0" err="1" smtClean="0"/>
              <a:t>caminant</a:t>
            </a:r>
            <a:r>
              <a:rPr lang="es-ES" i="1" dirty="0" smtClean="0"/>
              <a:t> i el </a:t>
            </a:r>
            <a:r>
              <a:rPr lang="es-ES" i="1" dirty="0" err="1" smtClean="0"/>
              <a:t>mur</a:t>
            </a:r>
            <a:r>
              <a:rPr lang="es-ES" i="1" dirty="0" smtClean="0"/>
              <a:t> </a:t>
            </a:r>
            <a:r>
              <a:rPr lang="es-ES" dirty="0" smtClean="0"/>
              <a:t>(1954).</a:t>
            </a:r>
          </a:p>
          <a:p>
            <a:pPr marL="0" indent="0" algn="just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515947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9176" y="328706"/>
            <a:ext cx="8785412" cy="6379882"/>
          </a:xfrm>
        </p:spPr>
        <p:txBody>
          <a:bodyPr/>
          <a:lstStyle/>
          <a:p>
            <a:pPr algn="just"/>
            <a:r>
              <a:rPr lang="es-ES" dirty="0" err="1" smtClean="0"/>
              <a:t>Als</a:t>
            </a:r>
            <a:r>
              <a:rPr lang="es-ES" dirty="0" smtClean="0"/>
              <a:t> </a:t>
            </a:r>
            <a:r>
              <a:rPr lang="es-ES" dirty="0" err="1" smtClean="0"/>
              <a:t>anys</a:t>
            </a:r>
            <a:r>
              <a:rPr lang="es-ES" dirty="0" smtClean="0"/>
              <a:t> 60, </a:t>
            </a:r>
            <a:r>
              <a:rPr lang="es-ES" dirty="0" err="1" smtClean="0"/>
              <a:t>Espriu</a:t>
            </a:r>
            <a:r>
              <a:rPr lang="es-ES" dirty="0" smtClean="0"/>
              <a:t> es </a:t>
            </a:r>
            <a:r>
              <a:rPr lang="es-ES" dirty="0" err="1" smtClean="0"/>
              <a:t>converteix</a:t>
            </a:r>
            <a:r>
              <a:rPr lang="es-ES" dirty="0" smtClean="0"/>
              <a:t> en un </a:t>
            </a:r>
            <a:r>
              <a:rPr lang="es-ES" dirty="0" err="1" smtClean="0"/>
              <a:t>referent</a:t>
            </a:r>
            <a:r>
              <a:rPr lang="es-ES" dirty="0" smtClean="0"/>
              <a:t> de la </a:t>
            </a:r>
            <a:r>
              <a:rPr lang="es-ES" dirty="0" err="1" smtClean="0"/>
              <a:t>resistència</a:t>
            </a:r>
            <a:r>
              <a:rPr lang="es-ES" dirty="0" smtClean="0"/>
              <a:t> antifranquista, </a:t>
            </a:r>
            <a:r>
              <a:rPr lang="es-ES" dirty="0" err="1" smtClean="0"/>
              <a:t>arran</a:t>
            </a:r>
            <a:r>
              <a:rPr lang="es-ES" dirty="0" smtClean="0"/>
              <a:t>, </a:t>
            </a:r>
            <a:r>
              <a:rPr lang="es-ES" dirty="0" err="1" smtClean="0"/>
              <a:t>sobretot</a:t>
            </a:r>
            <a:r>
              <a:rPr lang="es-ES" dirty="0" smtClean="0"/>
              <a:t>, de la </a:t>
            </a:r>
            <a:r>
              <a:rPr lang="es-ES" dirty="0" err="1" smtClean="0"/>
              <a:t>publicació</a:t>
            </a:r>
            <a:r>
              <a:rPr lang="es-ES" dirty="0" smtClean="0"/>
              <a:t> del </a:t>
            </a:r>
            <a:r>
              <a:rPr lang="es-ES" dirty="0" err="1" smtClean="0"/>
              <a:t>recull</a:t>
            </a:r>
            <a:r>
              <a:rPr lang="es-ES" dirty="0" smtClean="0"/>
              <a:t> de </a:t>
            </a:r>
            <a:r>
              <a:rPr lang="es-ES" dirty="0" err="1" smtClean="0"/>
              <a:t>poemes</a:t>
            </a:r>
            <a:r>
              <a:rPr lang="es-ES" dirty="0" smtClean="0"/>
              <a:t> </a:t>
            </a:r>
            <a:r>
              <a:rPr lang="es-ES" i="1" dirty="0" smtClean="0"/>
              <a:t>La </a:t>
            </a:r>
            <a:r>
              <a:rPr lang="es-ES" i="1" dirty="0" err="1" smtClean="0"/>
              <a:t>pell</a:t>
            </a:r>
            <a:r>
              <a:rPr lang="es-ES" i="1" dirty="0" smtClean="0"/>
              <a:t> de </a:t>
            </a:r>
            <a:r>
              <a:rPr lang="es-ES" i="1" dirty="0" err="1" smtClean="0"/>
              <a:t>brau</a:t>
            </a:r>
            <a:r>
              <a:rPr lang="es-ES" dirty="0" smtClean="0"/>
              <a:t> (1960). </a:t>
            </a:r>
            <a:endParaRPr lang="es-ES" dirty="0"/>
          </a:p>
          <a:p>
            <a:pPr algn="just"/>
            <a:r>
              <a:rPr lang="es-ES" dirty="0" smtClean="0"/>
              <a:t>La </a:t>
            </a:r>
            <a:r>
              <a:rPr lang="es-ES" dirty="0" err="1" smtClean="0"/>
              <a:t>popularitat</a:t>
            </a:r>
            <a:r>
              <a:rPr lang="es-ES" dirty="0" smtClean="0"/>
              <a:t> del poeta i la </a:t>
            </a:r>
            <a:r>
              <a:rPr lang="es-ES" dirty="0" err="1" smtClean="0"/>
              <a:t>seva</a:t>
            </a:r>
            <a:r>
              <a:rPr lang="es-ES" dirty="0" smtClean="0"/>
              <a:t> obra </a:t>
            </a:r>
            <a:r>
              <a:rPr lang="es-ES" dirty="0" err="1" smtClean="0"/>
              <a:t>com</a:t>
            </a:r>
            <a:r>
              <a:rPr lang="es-ES" dirty="0" smtClean="0"/>
              <a:t> a </a:t>
            </a:r>
            <a:r>
              <a:rPr lang="es-ES" dirty="0" err="1" smtClean="0"/>
              <a:t>referents</a:t>
            </a:r>
            <a:r>
              <a:rPr lang="es-ES" dirty="0" smtClean="0"/>
              <a:t> </a:t>
            </a:r>
            <a:r>
              <a:rPr lang="es-ES" dirty="0" err="1" smtClean="0"/>
              <a:t>antifranquistes</a:t>
            </a:r>
            <a:r>
              <a:rPr lang="es-ES" dirty="0" smtClean="0"/>
              <a:t> </a:t>
            </a:r>
            <a:r>
              <a:rPr lang="es-ES" dirty="0" err="1" smtClean="0"/>
              <a:t>augmenten</a:t>
            </a:r>
            <a:r>
              <a:rPr lang="es-ES" dirty="0" smtClean="0"/>
              <a:t> </a:t>
            </a:r>
            <a:r>
              <a:rPr lang="es-ES" dirty="0" err="1" smtClean="0"/>
              <a:t>quan</a:t>
            </a:r>
            <a:r>
              <a:rPr lang="es-ES" dirty="0" smtClean="0"/>
              <a:t> el cantautor Raimon </a:t>
            </a:r>
            <a:r>
              <a:rPr lang="es-ES" dirty="0" err="1" smtClean="0"/>
              <a:t>musica</a:t>
            </a:r>
            <a:r>
              <a:rPr lang="es-ES" dirty="0" smtClean="0"/>
              <a:t> </a:t>
            </a:r>
            <a:r>
              <a:rPr lang="es-ES" dirty="0" err="1" smtClean="0"/>
              <a:t>alguns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seus</a:t>
            </a:r>
            <a:r>
              <a:rPr lang="es-ES" dirty="0" smtClean="0"/>
              <a:t> </a:t>
            </a:r>
            <a:r>
              <a:rPr lang="es-ES" dirty="0" err="1" smtClean="0"/>
              <a:t>peomes</a:t>
            </a:r>
            <a:r>
              <a:rPr lang="es-ES" dirty="0" smtClean="0"/>
              <a:t> en el disc </a:t>
            </a:r>
            <a:r>
              <a:rPr lang="es-ES" i="1" dirty="0" err="1" smtClean="0"/>
              <a:t>Cançons</a:t>
            </a:r>
            <a:r>
              <a:rPr lang="es-ES" i="1" dirty="0" smtClean="0"/>
              <a:t> de la roda del </a:t>
            </a:r>
            <a:r>
              <a:rPr lang="es-ES" i="1" dirty="0" err="1" smtClean="0"/>
              <a:t>temps</a:t>
            </a:r>
            <a:r>
              <a:rPr lang="es-ES" i="1" dirty="0" smtClean="0"/>
              <a:t>.</a:t>
            </a:r>
          </a:p>
          <a:p>
            <a:pPr algn="just"/>
            <a:r>
              <a:rPr lang="es-ES" dirty="0" err="1" smtClean="0"/>
              <a:t>Amb</a:t>
            </a:r>
            <a:r>
              <a:rPr lang="es-ES" dirty="0" smtClean="0"/>
              <a:t> el final de la dictadura, el 1975, i </a:t>
            </a:r>
            <a:r>
              <a:rPr lang="es-ES" dirty="0" err="1" smtClean="0"/>
              <a:t>l’arribada</a:t>
            </a:r>
            <a:r>
              <a:rPr lang="es-ES" dirty="0" smtClean="0"/>
              <a:t> de la </a:t>
            </a:r>
            <a:r>
              <a:rPr lang="es-ES" dirty="0" err="1" smtClean="0"/>
              <a:t>democràcia</a:t>
            </a:r>
            <a:r>
              <a:rPr lang="es-ES" dirty="0" smtClean="0"/>
              <a:t>, </a:t>
            </a:r>
            <a:r>
              <a:rPr lang="es-ES" dirty="0" err="1" smtClean="0"/>
              <a:t>Espriu</a:t>
            </a:r>
            <a:r>
              <a:rPr lang="es-ES" dirty="0" smtClean="0"/>
              <a:t> </a:t>
            </a:r>
            <a:r>
              <a:rPr lang="es-ES" dirty="0" err="1" smtClean="0"/>
              <a:t>recull</a:t>
            </a:r>
            <a:r>
              <a:rPr lang="es-ES" dirty="0" smtClean="0"/>
              <a:t> multitud de </a:t>
            </a:r>
            <a:r>
              <a:rPr lang="es-ES" dirty="0" err="1" smtClean="0"/>
              <a:t>reconeixements</a:t>
            </a:r>
            <a:r>
              <a:rPr lang="es-ES" dirty="0" smtClean="0"/>
              <a:t> </a:t>
            </a:r>
            <a:r>
              <a:rPr lang="es-ES" dirty="0" err="1" smtClean="0"/>
              <a:t>públics</a:t>
            </a:r>
            <a:r>
              <a:rPr lang="es-ES" dirty="0" smtClean="0"/>
              <a:t> i dedica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darrers</a:t>
            </a:r>
            <a:r>
              <a:rPr lang="es-ES" dirty="0" smtClean="0"/>
              <a:t> </a:t>
            </a:r>
            <a:r>
              <a:rPr lang="es-ES" dirty="0" err="1" smtClean="0"/>
              <a:t>anys</a:t>
            </a:r>
            <a:r>
              <a:rPr lang="es-ES" dirty="0" smtClean="0"/>
              <a:t> de la </a:t>
            </a:r>
            <a:r>
              <a:rPr lang="es-ES" dirty="0" err="1" smtClean="0"/>
              <a:t>seva</a:t>
            </a:r>
            <a:r>
              <a:rPr lang="es-ES" dirty="0" smtClean="0"/>
              <a:t> vida a corregir i revisar la </a:t>
            </a:r>
            <a:r>
              <a:rPr lang="es-ES" dirty="0" err="1" smtClean="0"/>
              <a:t>seva</a:t>
            </a:r>
            <a:r>
              <a:rPr lang="es-ES" dirty="0" smtClean="0"/>
              <a:t> obra.</a:t>
            </a:r>
          </a:p>
          <a:p>
            <a:pPr algn="just"/>
            <a:r>
              <a:rPr lang="es-ES" dirty="0" smtClean="0"/>
              <a:t>El 22 de </a:t>
            </a:r>
            <a:r>
              <a:rPr lang="es-ES" dirty="0" err="1" smtClean="0"/>
              <a:t>febrer</a:t>
            </a:r>
            <a:r>
              <a:rPr lang="es-ES" dirty="0" smtClean="0"/>
              <a:t> de 1985 Salvador </a:t>
            </a:r>
            <a:r>
              <a:rPr lang="es-ES" dirty="0" err="1" smtClean="0"/>
              <a:t>Espriu</a:t>
            </a:r>
            <a:r>
              <a:rPr lang="es-ES" dirty="0" smtClean="0"/>
              <a:t> mor a Barcelona i </a:t>
            </a:r>
            <a:r>
              <a:rPr lang="es-ES" dirty="0" err="1" smtClean="0"/>
              <a:t>és</a:t>
            </a:r>
            <a:r>
              <a:rPr lang="es-ES" dirty="0" smtClean="0"/>
              <a:t> </a:t>
            </a:r>
            <a:r>
              <a:rPr lang="es-ES" dirty="0" err="1" smtClean="0"/>
              <a:t>enterrat</a:t>
            </a:r>
            <a:r>
              <a:rPr lang="es-ES" dirty="0" smtClean="0"/>
              <a:t> al </a:t>
            </a:r>
            <a:r>
              <a:rPr lang="es-ES" dirty="0" err="1" smtClean="0"/>
              <a:t>cementiri</a:t>
            </a:r>
            <a:r>
              <a:rPr lang="es-ES" dirty="0" smtClean="0"/>
              <a:t> </a:t>
            </a:r>
            <a:r>
              <a:rPr lang="es-ES" dirty="0" err="1" smtClean="0"/>
              <a:t>d’Arenys</a:t>
            </a:r>
            <a:r>
              <a:rPr lang="es-ES" dirty="0" smtClean="0"/>
              <a:t> de Mar.</a:t>
            </a:r>
          </a:p>
          <a:p>
            <a:pPr marL="0" indent="0" algn="just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257426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8472" y="503238"/>
            <a:ext cx="8411881" cy="736880"/>
          </a:xfrm>
        </p:spPr>
        <p:txBody>
          <a:bodyPr/>
          <a:lstStyle/>
          <a:p>
            <a:r>
              <a:rPr lang="es-ES" dirty="0" err="1" smtClean="0"/>
              <a:t>L’obra</a:t>
            </a:r>
            <a:r>
              <a:rPr lang="es-ES" dirty="0" smtClean="0"/>
              <a:t> de Salvador </a:t>
            </a:r>
            <a:r>
              <a:rPr lang="es-ES" dirty="0" err="1" smtClean="0"/>
              <a:t>Espriu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472" y="1419411"/>
            <a:ext cx="8277410" cy="5050117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En </a:t>
            </a:r>
            <a:r>
              <a:rPr lang="es-ES" dirty="0" err="1" smtClean="0"/>
              <a:t>l’obra</a:t>
            </a:r>
            <a:r>
              <a:rPr lang="es-ES" dirty="0" smtClean="0"/>
              <a:t> narrativa de Salvador </a:t>
            </a:r>
            <a:r>
              <a:rPr lang="es-ES" dirty="0" err="1" smtClean="0"/>
              <a:t>Espriu</a:t>
            </a:r>
            <a:r>
              <a:rPr lang="es-ES" dirty="0" smtClean="0"/>
              <a:t> hi </a:t>
            </a:r>
            <a:r>
              <a:rPr lang="es-ES" dirty="0" err="1" smtClean="0"/>
              <a:t>trobem</a:t>
            </a:r>
            <a:r>
              <a:rPr lang="es-ES" dirty="0" smtClean="0"/>
              <a:t> en un </a:t>
            </a:r>
            <a:r>
              <a:rPr lang="es-ES" dirty="0" err="1" smtClean="0"/>
              <a:t>principi</a:t>
            </a:r>
            <a:r>
              <a:rPr lang="es-ES" dirty="0" smtClean="0"/>
              <a:t> una </a:t>
            </a:r>
            <a:r>
              <a:rPr lang="es-ES" dirty="0" err="1" smtClean="0"/>
              <a:t>reacció</a:t>
            </a:r>
            <a:r>
              <a:rPr lang="es-ES" dirty="0" smtClean="0"/>
              <a:t> a </a:t>
            </a:r>
            <a:r>
              <a:rPr lang="es-ES" dirty="0" err="1" smtClean="0"/>
              <a:t>l’estil</a:t>
            </a:r>
            <a:r>
              <a:rPr lang="es-ES" dirty="0" smtClean="0"/>
              <a:t> </a:t>
            </a:r>
            <a:r>
              <a:rPr lang="es-ES" dirty="0" err="1" smtClean="0"/>
              <a:t>pulcre</a:t>
            </a:r>
            <a:r>
              <a:rPr lang="es-ES" dirty="0" smtClean="0"/>
              <a:t> i </a:t>
            </a:r>
            <a:r>
              <a:rPr lang="es-ES" dirty="0" err="1" smtClean="0"/>
              <a:t>civilitzat</a:t>
            </a:r>
            <a:r>
              <a:rPr lang="es-ES" dirty="0" smtClean="0"/>
              <a:t> que </a:t>
            </a:r>
            <a:r>
              <a:rPr lang="es-ES" dirty="0" err="1" smtClean="0"/>
              <a:t>propugnava</a:t>
            </a:r>
            <a:r>
              <a:rPr lang="es-ES" dirty="0" smtClean="0"/>
              <a:t> el </a:t>
            </a:r>
            <a:r>
              <a:rPr lang="es-ES" dirty="0" err="1" smtClean="0"/>
              <a:t>Noucentisme</a:t>
            </a:r>
            <a:r>
              <a:rPr lang="es-ES" dirty="0" smtClean="0"/>
              <a:t>. En les </a:t>
            </a:r>
            <a:r>
              <a:rPr lang="es-ES" dirty="0" err="1" smtClean="0"/>
              <a:t>seves</a:t>
            </a:r>
            <a:r>
              <a:rPr lang="es-ES" dirty="0" smtClean="0"/>
              <a:t> obres </a:t>
            </a:r>
            <a:r>
              <a:rPr lang="es-ES" dirty="0" err="1" smtClean="0"/>
              <a:t>primerenques</a:t>
            </a:r>
            <a:r>
              <a:rPr lang="es-ES" dirty="0" smtClean="0"/>
              <a:t> (</a:t>
            </a:r>
            <a:r>
              <a:rPr lang="es-ES" i="1" dirty="0" smtClean="0"/>
              <a:t>Laia) </a:t>
            </a:r>
            <a:r>
              <a:rPr lang="es-ES" dirty="0" smtClean="0"/>
              <a:t>hi ha un </a:t>
            </a:r>
            <a:r>
              <a:rPr lang="es-ES" dirty="0" err="1" smtClean="0"/>
              <a:t>cert</a:t>
            </a:r>
            <a:r>
              <a:rPr lang="es-ES" dirty="0" smtClean="0"/>
              <a:t> </a:t>
            </a:r>
            <a:r>
              <a:rPr lang="es-ES" dirty="0" err="1" smtClean="0"/>
              <a:t>retorn</a:t>
            </a:r>
            <a:r>
              <a:rPr lang="es-ES" dirty="0" smtClean="0"/>
              <a:t> a les </a:t>
            </a:r>
            <a:r>
              <a:rPr lang="es-ES" dirty="0" err="1" smtClean="0"/>
              <a:t>propostes</a:t>
            </a:r>
            <a:r>
              <a:rPr lang="es-ES" dirty="0" smtClean="0"/>
              <a:t> </a:t>
            </a:r>
            <a:r>
              <a:rPr lang="es-ES" dirty="0" err="1" smtClean="0"/>
              <a:t>modernistes</a:t>
            </a:r>
            <a:r>
              <a:rPr lang="es-ES" dirty="0" smtClean="0"/>
              <a:t> en la </a:t>
            </a:r>
            <a:r>
              <a:rPr lang="es-ES" dirty="0" err="1" smtClean="0"/>
              <a:t>línia</a:t>
            </a:r>
            <a:r>
              <a:rPr lang="es-ES" dirty="0" smtClean="0"/>
              <a:t> de Víctor </a:t>
            </a:r>
            <a:r>
              <a:rPr lang="es-ES" dirty="0" err="1" smtClean="0"/>
              <a:t>Català</a:t>
            </a:r>
            <a:r>
              <a:rPr lang="es-ES" dirty="0" smtClean="0"/>
              <a:t> o Joaquim </a:t>
            </a:r>
            <a:r>
              <a:rPr lang="es-ES" dirty="0" err="1" smtClean="0"/>
              <a:t>Ruyra</a:t>
            </a:r>
            <a:r>
              <a:rPr lang="es-ES" dirty="0"/>
              <a:t> </a:t>
            </a:r>
            <a:r>
              <a:rPr lang="es-ES" dirty="0" smtClean="0"/>
              <a:t>(</a:t>
            </a:r>
            <a:r>
              <a:rPr lang="es-ES" dirty="0" err="1" smtClean="0"/>
              <a:t>ruralisme</a:t>
            </a:r>
            <a:r>
              <a:rPr lang="es-ES" dirty="0" smtClean="0"/>
              <a:t>, una </a:t>
            </a:r>
            <a:r>
              <a:rPr lang="es-ES" dirty="0" err="1" smtClean="0"/>
              <a:t>visió</a:t>
            </a:r>
            <a:r>
              <a:rPr lang="es-ES" dirty="0" smtClean="0"/>
              <a:t> </a:t>
            </a:r>
            <a:r>
              <a:rPr lang="es-ES" dirty="0" err="1" smtClean="0"/>
              <a:t>crua</a:t>
            </a:r>
            <a:r>
              <a:rPr lang="es-ES" dirty="0" smtClean="0"/>
              <a:t> de la </a:t>
            </a:r>
            <a:r>
              <a:rPr lang="es-ES" dirty="0" err="1" smtClean="0"/>
              <a:t>realitat</a:t>
            </a:r>
            <a:r>
              <a:rPr lang="es-ES" dirty="0" smtClean="0"/>
              <a:t>, </a:t>
            </a:r>
            <a:r>
              <a:rPr lang="es-ES" dirty="0" err="1" smtClean="0"/>
              <a:t>etc</a:t>
            </a:r>
            <a:r>
              <a:rPr lang="es-ES" dirty="0" smtClean="0"/>
              <a:t>).</a:t>
            </a:r>
          </a:p>
          <a:p>
            <a:pPr algn="just"/>
            <a:r>
              <a:rPr lang="es-ES" dirty="0" err="1" smtClean="0"/>
              <a:t>Posteriorment</a:t>
            </a:r>
            <a:r>
              <a:rPr lang="es-ES" dirty="0" smtClean="0"/>
              <a:t> </a:t>
            </a:r>
            <a:r>
              <a:rPr lang="es-ES" dirty="0" err="1" smtClean="0"/>
              <a:t>l’obra</a:t>
            </a:r>
            <a:r>
              <a:rPr lang="es-ES" dirty="0" smtClean="0"/>
              <a:t> </a:t>
            </a:r>
            <a:r>
              <a:rPr lang="es-ES" dirty="0" err="1" smtClean="0"/>
              <a:t>espriuana</a:t>
            </a:r>
            <a:r>
              <a:rPr lang="es-ES" dirty="0" smtClean="0"/>
              <a:t> </a:t>
            </a:r>
            <a:r>
              <a:rPr lang="es-ES" dirty="0" err="1" smtClean="0"/>
              <a:t>s’impregna</a:t>
            </a:r>
            <a:r>
              <a:rPr lang="es-ES" dirty="0" smtClean="0"/>
              <a:t> de </a:t>
            </a:r>
            <a:r>
              <a:rPr lang="es-ES" dirty="0" err="1" smtClean="0"/>
              <a:t>matisos</a:t>
            </a:r>
            <a:r>
              <a:rPr lang="es-ES" dirty="0" smtClean="0"/>
              <a:t> </a:t>
            </a:r>
            <a:r>
              <a:rPr lang="es-ES" b="1" dirty="0" smtClean="0"/>
              <a:t>grotescos, </a:t>
            </a:r>
            <a:r>
              <a:rPr lang="es-ES" b="1" dirty="0" err="1" smtClean="0"/>
              <a:t>antisentimentals</a:t>
            </a:r>
            <a:r>
              <a:rPr lang="es-ES" b="1" dirty="0" smtClean="0"/>
              <a:t>, </a:t>
            </a:r>
            <a:r>
              <a:rPr lang="es-ES" b="1" dirty="0" err="1" smtClean="0"/>
              <a:t>satírics</a:t>
            </a:r>
            <a:r>
              <a:rPr lang="es-ES" b="1" dirty="0" smtClean="0"/>
              <a:t> i </a:t>
            </a:r>
            <a:r>
              <a:rPr lang="es-ES" b="1" dirty="0" err="1" smtClean="0"/>
              <a:t>esperpèntics</a:t>
            </a:r>
            <a:r>
              <a:rPr lang="es-ES" dirty="0" smtClean="0"/>
              <a:t>, sota la </a:t>
            </a:r>
            <a:r>
              <a:rPr lang="es-ES" dirty="0" err="1" smtClean="0"/>
              <a:t>influència</a:t>
            </a:r>
            <a:r>
              <a:rPr lang="es-ES" dirty="0" smtClean="0"/>
              <a:t> </a:t>
            </a:r>
            <a:r>
              <a:rPr lang="es-ES" dirty="0" err="1" smtClean="0"/>
              <a:t>d’autors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Valle-Inclán, Pirandello o </a:t>
            </a:r>
            <a:r>
              <a:rPr lang="es-ES" dirty="0" err="1" smtClean="0"/>
              <a:t>Villalonga</a:t>
            </a:r>
            <a:r>
              <a:rPr lang="es-ES" dirty="0" smtClean="0"/>
              <a:t>. </a:t>
            </a:r>
            <a:r>
              <a:rPr lang="es-ES" dirty="0" err="1" smtClean="0"/>
              <a:t>Molts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personatges</a:t>
            </a:r>
            <a:r>
              <a:rPr lang="es-ES" dirty="0" smtClean="0"/>
              <a:t> de les </a:t>
            </a:r>
            <a:r>
              <a:rPr lang="es-ES" dirty="0" err="1" smtClean="0"/>
              <a:t>seves</a:t>
            </a:r>
            <a:r>
              <a:rPr lang="es-ES" dirty="0" smtClean="0"/>
              <a:t> </a:t>
            </a:r>
            <a:r>
              <a:rPr lang="es-ES" dirty="0" err="1" smtClean="0"/>
              <a:t>narracions</a:t>
            </a:r>
            <a:r>
              <a:rPr lang="es-ES" dirty="0" smtClean="0"/>
              <a:t> i obres de </a:t>
            </a:r>
            <a:r>
              <a:rPr lang="es-ES" dirty="0" err="1" smtClean="0"/>
              <a:t>teatre</a:t>
            </a:r>
            <a:r>
              <a:rPr lang="es-ES" dirty="0" smtClean="0"/>
              <a:t> </a:t>
            </a:r>
            <a:r>
              <a:rPr lang="es-ES" dirty="0" err="1" smtClean="0"/>
              <a:t>esdevenen</a:t>
            </a:r>
            <a:r>
              <a:rPr lang="es-ES" dirty="0" smtClean="0"/>
              <a:t> </a:t>
            </a:r>
            <a:r>
              <a:rPr lang="es-ES" b="1" dirty="0" err="1" smtClean="0"/>
              <a:t>titelles</a:t>
            </a:r>
            <a:r>
              <a:rPr lang="es-ES" b="1" dirty="0" smtClean="0"/>
              <a:t> </a:t>
            </a:r>
            <a:r>
              <a:rPr lang="es-ES" dirty="0" err="1" smtClean="0"/>
              <a:t>moguts</a:t>
            </a:r>
            <a:r>
              <a:rPr lang="es-ES" dirty="0" smtClean="0"/>
              <a:t> per la </a:t>
            </a:r>
            <a:r>
              <a:rPr lang="es-ES" dirty="0" err="1" smtClean="0"/>
              <a:t>voluntat</a:t>
            </a:r>
            <a:r>
              <a:rPr lang="es-ES" dirty="0" smtClean="0"/>
              <a:t> de </a:t>
            </a:r>
            <a:r>
              <a:rPr lang="es-ES" dirty="0" err="1" smtClean="0"/>
              <a:t>l’autor</a:t>
            </a:r>
            <a:r>
              <a:rPr lang="es-ES" dirty="0" smtClean="0"/>
              <a:t>. </a:t>
            </a:r>
            <a:r>
              <a:rPr lang="es-ES" dirty="0" err="1" smtClean="0"/>
              <a:t>Aquesta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una </a:t>
            </a:r>
            <a:r>
              <a:rPr lang="es-ES" dirty="0" err="1" smtClean="0"/>
              <a:t>imatge</a:t>
            </a:r>
            <a:r>
              <a:rPr lang="es-ES" dirty="0" smtClean="0"/>
              <a:t> </a:t>
            </a:r>
            <a:r>
              <a:rPr lang="es-ES" dirty="0" err="1" smtClean="0"/>
              <a:t>fonamental</a:t>
            </a:r>
            <a:r>
              <a:rPr lang="es-ES" dirty="0" smtClean="0"/>
              <a:t> per </a:t>
            </a:r>
            <a:r>
              <a:rPr lang="es-ES" dirty="0" err="1" smtClean="0"/>
              <a:t>entendre</a:t>
            </a:r>
            <a:r>
              <a:rPr lang="es-ES" dirty="0" smtClean="0"/>
              <a:t> </a:t>
            </a:r>
            <a:r>
              <a:rPr lang="es-ES" dirty="0" err="1" smtClean="0"/>
              <a:t>l’obra</a:t>
            </a:r>
            <a:r>
              <a:rPr lang="es-ES" dirty="0" smtClean="0"/>
              <a:t> narrativa (i teatral) de </a:t>
            </a:r>
            <a:r>
              <a:rPr lang="es-ES" dirty="0" err="1" smtClean="0"/>
              <a:t>l’autor</a:t>
            </a:r>
            <a:r>
              <a:rPr lang="es-ES" dirty="0" smtClean="0"/>
              <a:t>.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563936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9176" y="328706"/>
            <a:ext cx="8785412" cy="6379882"/>
          </a:xfrm>
        </p:spPr>
        <p:txBody>
          <a:bodyPr/>
          <a:lstStyle/>
          <a:p>
            <a:pPr algn="just"/>
            <a:r>
              <a:rPr lang="es-ES" dirty="0" smtClean="0"/>
              <a:t>Una bona </a:t>
            </a:r>
            <a:r>
              <a:rPr lang="es-ES" dirty="0" err="1" smtClean="0"/>
              <a:t>part</a:t>
            </a:r>
            <a:r>
              <a:rPr lang="es-ES" dirty="0" smtClean="0"/>
              <a:t> de </a:t>
            </a:r>
            <a:r>
              <a:rPr lang="es-ES" dirty="0" err="1" smtClean="0"/>
              <a:t>l’obra</a:t>
            </a:r>
            <a:r>
              <a:rPr lang="es-ES" dirty="0" smtClean="0"/>
              <a:t> </a:t>
            </a:r>
            <a:r>
              <a:rPr lang="es-ES" dirty="0" err="1" smtClean="0"/>
              <a:t>d’Espriu</a:t>
            </a:r>
            <a:r>
              <a:rPr lang="es-ES" dirty="0" smtClean="0"/>
              <a:t> </a:t>
            </a:r>
            <a:r>
              <a:rPr lang="es-ES" dirty="0" err="1" smtClean="0"/>
              <a:t>està</a:t>
            </a:r>
            <a:r>
              <a:rPr lang="es-ES" dirty="0" smtClean="0"/>
              <a:t> dedicada a reelaborar mites de la </a:t>
            </a:r>
            <a:r>
              <a:rPr lang="es-ES" dirty="0" err="1" smtClean="0"/>
              <a:t>tradició</a:t>
            </a:r>
            <a:r>
              <a:rPr lang="es-ES" dirty="0" smtClean="0"/>
              <a:t> </a:t>
            </a:r>
            <a:r>
              <a:rPr lang="es-ES" dirty="0" err="1" smtClean="0"/>
              <a:t>grega</a:t>
            </a:r>
            <a:r>
              <a:rPr lang="es-ES" dirty="0" smtClean="0"/>
              <a:t> (Antígona, Fedra, Ariadna, </a:t>
            </a:r>
            <a:r>
              <a:rPr lang="es-ES" dirty="0" err="1" smtClean="0"/>
              <a:t>etc</a:t>
            </a:r>
            <a:r>
              <a:rPr lang="es-ES" dirty="0" smtClean="0"/>
              <a:t>) i hebrea (Esther</a:t>
            </a:r>
            <a:r>
              <a:rPr lang="mr-IN" dirty="0" smtClean="0"/>
              <a:t>…</a:t>
            </a:r>
            <a:r>
              <a:rPr lang="es-ES_tradnl" dirty="0" smtClean="0"/>
              <a:t>).</a:t>
            </a:r>
          </a:p>
          <a:p>
            <a:pPr algn="just"/>
            <a:r>
              <a:rPr lang="es-ES_tradnl" dirty="0" smtClean="0"/>
              <a:t>La </a:t>
            </a:r>
            <a:r>
              <a:rPr lang="es-ES_tradnl" dirty="0" err="1" smtClean="0"/>
              <a:t>mort</a:t>
            </a:r>
            <a:r>
              <a:rPr lang="es-ES_tradnl" dirty="0" smtClean="0"/>
              <a:t> </a:t>
            </a:r>
            <a:r>
              <a:rPr lang="es-ES_tradnl" dirty="0" err="1" smtClean="0"/>
              <a:t>és</a:t>
            </a:r>
            <a:r>
              <a:rPr lang="es-ES_tradnl" dirty="0" smtClean="0"/>
              <a:t> una </a:t>
            </a:r>
            <a:r>
              <a:rPr lang="es-ES_tradnl" dirty="0" err="1" smtClean="0"/>
              <a:t>presència</a:t>
            </a:r>
            <a:r>
              <a:rPr lang="es-ES_tradnl" dirty="0" smtClean="0"/>
              <a:t> </a:t>
            </a:r>
            <a:r>
              <a:rPr lang="es-ES_tradnl" dirty="0" err="1" smtClean="0"/>
              <a:t>constant</a:t>
            </a:r>
            <a:r>
              <a:rPr lang="es-ES_tradnl" dirty="0" smtClean="0"/>
              <a:t> a </a:t>
            </a:r>
            <a:r>
              <a:rPr lang="es-ES_tradnl" dirty="0" err="1" smtClean="0"/>
              <a:t>l’obra</a:t>
            </a:r>
            <a:r>
              <a:rPr lang="es-ES_tradnl" dirty="0" smtClean="0"/>
              <a:t> de </a:t>
            </a:r>
            <a:r>
              <a:rPr lang="es-ES_tradnl" dirty="0" err="1" smtClean="0"/>
              <a:t>l’autor</a:t>
            </a:r>
            <a:r>
              <a:rPr lang="es-ES_tradnl" dirty="0" smtClean="0"/>
              <a:t>.</a:t>
            </a:r>
          </a:p>
          <a:p>
            <a:pPr algn="just"/>
            <a:r>
              <a:rPr lang="es-ES_tradnl" dirty="0" err="1" smtClean="0"/>
              <a:t>Com</a:t>
            </a:r>
            <a:r>
              <a:rPr lang="es-ES_tradnl" dirty="0" smtClean="0"/>
              <a:t> </a:t>
            </a:r>
            <a:r>
              <a:rPr lang="es-ES_tradnl" dirty="0" err="1" smtClean="0"/>
              <a:t>ja</a:t>
            </a:r>
            <a:r>
              <a:rPr lang="es-ES_tradnl" dirty="0" smtClean="0"/>
              <a:t> </a:t>
            </a:r>
            <a:r>
              <a:rPr lang="es-ES_tradnl" dirty="0" err="1" smtClean="0"/>
              <a:t>hem</a:t>
            </a:r>
            <a:r>
              <a:rPr lang="es-ES_tradnl" dirty="0" smtClean="0"/>
              <a:t> </a:t>
            </a:r>
            <a:r>
              <a:rPr lang="es-ES_tradnl" dirty="0" err="1" smtClean="0"/>
              <a:t>comentat</a:t>
            </a:r>
            <a:r>
              <a:rPr lang="es-ES_tradnl" dirty="0" smtClean="0"/>
              <a:t>, </a:t>
            </a:r>
            <a:r>
              <a:rPr lang="es-ES_tradnl" dirty="0" err="1" smtClean="0"/>
              <a:t>després</a:t>
            </a:r>
            <a:r>
              <a:rPr lang="es-ES_tradnl" dirty="0" smtClean="0"/>
              <a:t> de la guerra civil i la </a:t>
            </a:r>
            <a:r>
              <a:rPr lang="es-ES_tradnl" dirty="0" err="1" smtClean="0"/>
              <a:t>mort</a:t>
            </a:r>
            <a:r>
              <a:rPr lang="es-ES_tradnl" dirty="0" smtClean="0"/>
              <a:t> del </a:t>
            </a:r>
            <a:r>
              <a:rPr lang="es-ES_tradnl" dirty="0" err="1" smtClean="0"/>
              <a:t>seu</a:t>
            </a:r>
            <a:r>
              <a:rPr lang="es-ES_tradnl" dirty="0" smtClean="0"/>
              <a:t> </a:t>
            </a:r>
            <a:r>
              <a:rPr lang="es-ES_tradnl" dirty="0" err="1" smtClean="0"/>
              <a:t>amic</a:t>
            </a:r>
            <a:r>
              <a:rPr lang="es-ES_tradnl" dirty="0" smtClean="0"/>
              <a:t> Rosselló-</a:t>
            </a:r>
            <a:r>
              <a:rPr lang="es-ES_tradnl" dirty="0" err="1" smtClean="0"/>
              <a:t>Pòrcel</a:t>
            </a:r>
            <a:r>
              <a:rPr lang="es-ES_tradnl" dirty="0" smtClean="0"/>
              <a:t>, </a:t>
            </a:r>
            <a:r>
              <a:rPr lang="es-ES_tradnl" dirty="0" err="1" smtClean="0"/>
              <a:t>Espriu</a:t>
            </a:r>
            <a:r>
              <a:rPr lang="es-ES_tradnl" dirty="0" smtClean="0"/>
              <a:t> </a:t>
            </a:r>
            <a:r>
              <a:rPr lang="es-ES_tradnl" dirty="0" err="1" smtClean="0"/>
              <a:t>esdevé</a:t>
            </a:r>
            <a:r>
              <a:rPr lang="es-ES_tradnl" dirty="0" smtClean="0"/>
              <a:t>, </a:t>
            </a:r>
            <a:r>
              <a:rPr lang="es-ES_tradnl" dirty="0" err="1" smtClean="0"/>
              <a:t>sobretot</a:t>
            </a:r>
            <a:r>
              <a:rPr lang="es-ES_tradnl" dirty="0" smtClean="0"/>
              <a:t>, un poeta. I </a:t>
            </a:r>
            <a:r>
              <a:rPr lang="es-ES_tradnl" dirty="0" err="1" smtClean="0"/>
              <a:t>als</a:t>
            </a:r>
            <a:r>
              <a:rPr lang="es-ES_tradnl" dirty="0" smtClean="0"/>
              <a:t> </a:t>
            </a:r>
            <a:r>
              <a:rPr lang="es-ES_tradnl" dirty="0" err="1" smtClean="0"/>
              <a:t>anys</a:t>
            </a:r>
            <a:r>
              <a:rPr lang="es-ES_tradnl" dirty="0" smtClean="0"/>
              <a:t> 60, i </a:t>
            </a:r>
            <a:r>
              <a:rPr lang="es-ES_tradnl" dirty="0" err="1" smtClean="0"/>
              <a:t>lligant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</a:t>
            </a:r>
            <a:r>
              <a:rPr lang="es-ES_tradnl" dirty="0" err="1" smtClean="0"/>
              <a:t>l’eclosió</a:t>
            </a:r>
            <a:r>
              <a:rPr lang="es-ES_tradnl" dirty="0" smtClean="0"/>
              <a:t> del </a:t>
            </a:r>
            <a:r>
              <a:rPr lang="es-ES_tradnl" dirty="0" err="1" smtClean="0"/>
              <a:t>realisme</a:t>
            </a:r>
            <a:r>
              <a:rPr lang="es-ES_tradnl" dirty="0" smtClean="0"/>
              <a:t> social, un poeta </a:t>
            </a:r>
            <a:r>
              <a:rPr lang="es-ES_tradnl" dirty="0" err="1" smtClean="0"/>
              <a:t>l’obra</a:t>
            </a:r>
            <a:r>
              <a:rPr lang="es-ES_tradnl" dirty="0" smtClean="0"/>
              <a:t> del </a:t>
            </a:r>
            <a:r>
              <a:rPr lang="es-ES_tradnl" dirty="0" err="1" smtClean="0"/>
              <a:t>qual</a:t>
            </a:r>
            <a:r>
              <a:rPr lang="es-ES_tradnl" dirty="0" smtClean="0"/>
              <a:t> es </a:t>
            </a:r>
            <a:r>
              <a:rPr lang="es-ES_tradnl" dirty="0" err="1" smtClean="0"/>
              <a:t>llegirà</a:t>
            </a:r>
            <a:r>
              <a:rPr lang="es-ES_tradnl" dirty="0" smtClean="0"/>
              <a:t>, </a:t>
            </a:r>
            <a:r>
              <a:rPr lang="es-ES_tradnl" dirty="0" err="1" smtClean="0"/>
              <a:t>malgrat</a:t>
            </a:r>
            <a:r>
              <a:rPr lang="es-ES_tradnl" dirty="0" smtClean="0"/>
              <a:t> </a:t>
            </a:r>
            <a:r>
              <a:rPr lang="es-ES_tradnl" dirty="0" err="1" smtClean="0"/>
              <a:t>ell</a:t>
            </a:r>
            <a:r>
              <a:rPr lang="es-ES_tradnl" dirty="0" smtClean="0"/>
              <a:t> </a:t>
            </a:r>
            <a:r>
              <a:rPr lang="es-ES_tradnl" dirty="0" err="1" smtClean="0"/>
              <a:t>mateix</a:t>
            </a:r>
            <a:r>
              <a:rPr lang="es-ES_tradnl" dirty="0" smtClean="0"/>
              <a:t>, en </a:t>
            </a:r>
            <a:r>
              <a:rPr lang="es-ES_tradnl" dirty="0" err="1" smtClean="0"/>
              <a:t>clau</a:t>
            </a:r>
            <a:r>
              <a:rPr lang="es-ES_tradnl" dirty="0" smtClean="0"/>
              <a:t> </a:t>
            </a:r>
            <a:r>
              <a:rPr lang="es-ES_tradnl" dirty="0" err="1" smtClean="0"/>
              <a:t>patriòtica</a:t>
            </a:r>
            <a:r>
              <a:rPr lang="es-ES_tradnl" dirty="0" smtClean="0"/>
              <a:t> i de </a:t>
            </a:r>
            <a:r>
              <a:rPr lang="es-ES_tradnl" dirty="0" err="1" smtClean="0"/>
              <a:t>consciència</a:t>
            </a:r>
            <a:r>
              <a:rPr lang="es-ES_tradnl" dirty="0" smtClean="0"/>
              <a:t> moral i nacional.</a:t>
            </a:r>
          </a:p>
          <a:p>
            <a:pPr algn="just"/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1813222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24119"/>
            <a:ext cx="7617012" cy="747058"/>
          </a:xfrm>
        </p:spPr>
        <p:txBody>
          <a:bodyPr/>
          <a:lstStyle/>
          <a:p>
            <a:r>
              <a:rPr lang="es-ES" dirty="0" smtClean="0"/>
              <a:t>Les </a:t>
            </a:r>
            <a:r>
              <a:rPr lang="es-ES" i="1" dirty="0" err="1" smtClean="0"/>
              <a:t>Narracions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9059" y="971177"/>
            <a:ext cx="8710705" cy="5587999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El </a:t>
            </a:r>
            <a:r>
              <a:rPr lang="es-ES" dirty="0" err="1" smtClean="0"/>
              <a:t>volum</a:t>
            </a:r>
            <a:r>
              <a:rPr lang="es-ES" dirty="0" smtClean="0"/>
              <a:t> </a:t>
            </a:r>
            <a:r>
              <a:rPr lang="es-ES" i="1" dirty="0" err="1" smtClean="0"/>
              <a:t>Narracions</a:t>
            </a:r>
            <a:r>
              <a:rPr lang="es-ES" i="1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una </a:t>
            </a:r>
            <a:r>
              <a:rPr lang="es-ES" dirty="0" err="1" smtClean="0"/>
              <a:t>antologia</a:t>
            </a:r>
            <a:r>
              <a:rPr lang="es-ES" dirty="0" smtClean="0"/>
              <a:t> que va </a:t>
            </a:r>
            <a:r>
              <a:rPr lang="es-ES" dirty="0" err="1" smtClean="0"/>
              <a:t>fer</a:t>
            </a:r>
            <a:r>
              <a:rPr lang="es-ES" dirty="0" smtClean="0"/>
              <a:t> el </a:t>
            </a:r>
            <a:r>
              <a:rPr lang="es-ES" dirty="0" err="1" smtClean="0"/>
              <a:t>mateix</a:t>
            </a:r>
            <a:r>
              <a:rPr lang="es-ES" dirty="0" smtClean="0"/>
              <a:t> </a:t>
            </a:r>
            <a:r>
              <a:rPr lang="es-ES" dirty="0" err="1" smtClean="0"/>
              <a:t>Espriu</a:t>
            </a:r>
            <a:r>
              <a:rPr lang="es-ES" dirty="0" smtClean="0"/>
              <a:t> i que es va publicar </a:t>
            </a:r>
            <a:r>
              <a:rPr lang="es-ES" dirty="0" err="1" smtClean="0"/>
              <a:t>l’any</a:t>
            </a:r>
            <a:r>
              <a:rPr lang="es-ES" dirty="0" smtClean="0"/>
              <a:t> 1965. </a:t>
            </a:r>
            <a:r>
              <a:rPr lang="es-ES" dirty="0" err="1" smtClean="0"/>
              <a:t>Nou</a:t>
            </a:r>
            <a:r>
              <a:rPr lang="es-ES" dirty="0" smtClean="0"/>
              <a:t> </a:t>
            </a:r>
            <a:r>
              <a:rPr lang="es-ES" dirty="0" err="1" smtClean="0"/>
              <a:t>anys</a:t>
            </a:r>
            <a:r>
              <a:rPr lang="es-ES" dirty="0" smtClean="0"/>
              <a:t> </a:t>
            </a:r>
            <a:r>
              <a:rPr lang="es-ES" dirty="0" err="1" smtClean="0"/>
              <a:t>després</a:t>
            </a:r>
            <a:r>
              <a:rPr lang="es-ES" dirty="0"/>
              <a:t> </a:t>
            </a:r>
            <a:r>
              <a:rPr lang="es-ES" dirty="0" err="1" smtClean="0"/>
              <a:t>se’n</a:t>
            </a:r>
            <a:r>
              <a:rPr lang="es-ES" dirty="0" smtClean="0"/>
              <a:t> va </a:t>
            </a:r>
            <a:r>
              <a:rPr lang="es-ES" dirty="0" err="1" smtClean="0"/>
              <a:t>fer</a:t>
            </a:r>
            <a:r>
              <a:rPr lang="es-ES" dirty="0" smtClean="0"/>
              <a:t> una nova </a:t>
            </a:r>
            <a:r>
              <a:rPr lang="es-ES" dirty="0" err="1" smtClean="0"/>
              <a:t>edició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l’afegit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tres </a:t>
            </a:r>
            <a:r>
              <a:rPr lang="es-ES" dirty="0" err="1" smtClean="0"/>
              <a:t>darrers</a:t>
            </a:r>
            <a:r>
              <a:rPr lang="es-ES" dirty="0" smtClean="0"/>
              <a:t> </a:t>
            </a:r>
            <a:r>
              <a:rPr lang="es-ES" dirty="0" err="1" smtClean="0"/>
              <a:t>contes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El </a:t>
            </a:r>
            <a:r>
              <a:rPr lang="es-ES" dirty="0" err="1" smtClean="0"/>
              <a:t>llibre</a:t>
            </a:r>
            <a:r>
              <a:rPr lang="es-ES" dirty="0" smtClean="0"/>
              <a:t> </a:t>
            </a:r>
            <a:r>
              <a:rPr lang="es-ES" dirty="0" err="1" smtClean="0"/>
              <a:t>està</a:t>
            </a:r>
            <a:r>
              <a:rPr lang="es-ES" dirty="0" smtClean="0"/>
              <a:t> </a:t>
            </a:r>
            <a:r>
              <a:rPr lang="es-ES" dirty="0" err="1" smtClean="0"/>
              <a:t>dividit</a:t>
            </a:r>
            <a:r>
              <a:rPr lang="es-ES" dirty="0" smtClean="0"/>
              <a:t> en </a:t>
            </a:r>
            <a:r>
              <a:rPr lang="es-ES" dirty="0" err="1" smtClean="0"/>
              <a:t>dues</a:t>
            </a:r>
            <a:r>
              <a:rPr lang="es-ES" dirty="0" smtClean="0"/>
              <a:t> </a:t>
            </a:r>
            <a:r>
              <a:rPr lang="es-ES" dirty="0" err="1" smtClean="0"/>
              <a:t>parts</a:t>
            </a:r>
            <a:r>
              <a:rPr lang="es-ES" dirty="0" smtClean="0"/>
              <a:t> i consta de 13 </a:t>
            </a:r>
            <a:r>
              <a:rPr lang="es-ES" dirty="0" err="1" smtClean="0"/>
              <a:t>narracions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La </a:t>
            </a:r>
            <a:r>
              <a:rPr lang="es-ES" b="1" dirty="0" smtClean="0"/>
              <a:t>primera </a:t>
            </a:r>
            <a:r>
              <a:rPr lang="es-ES" b="1" dirty="0" err="1" smtClean="0"/>
              <a:t>part</a:t>
            </a:r>
            <a:r>
              <a:rPr lang="es-ES" b="1" dirty="0" smtClean="0"/>
              <a:t> </a:t>
            </a:r>
            <a:r>
              <a:rPr lang="es-ES" dirty="0" smtClean="0"/>
              <a:t>consta de 7 </a:t>
            </a:r>
            <a:r>
              <a:rPr lang="es-ES" dirty="0" err="1" smtClean="0"/>
              <a:t>narracions</a:t>
            </a:r>
            <a:r>
              <a:rPr lang="es-ES" dirty="0" smtClean="0"/>
              <a:t> i totes van ser </a:t>
            </a:r>
            <a:r>
              <a:rPr lang="es-ES" dirty="0" err="1" smtClean="0"/>
              <a:t>publicades</a:t>
            </a:r>
            <a:r>
              <a:rPr lang="es-ES" dirty="0" smtClean="0"/>
              <a:t> al </a:t>
            </a:r>
            <a:r>
              <a:rPr lang="es-ES" dirty="0" err="1" smtClean="0"/>
              <a:t>llibre</a:t>
            </a:r>
            <a:r>
              <a:rPr lang="es-ES" dirty="0" smtClean="0"/>
              <a:t> de 1935 </a:t>
            </a:r>
            <a:r>
              <a:rPr lang="es-ES" i="1" dirty="0" smtClean="0"/>
              <a:t>Ariadna al </a:t>
            </a:r>
            <a:r>
              <a:rPr lang="es-ES" i="1" dirty="0" err="1" smtClean="0"/>
              <a:t>laberint</a:t>
            </a:r>
            <a:r>
              <a:rPr lang="es-ES" i="1" dirty="0" smtClean="0"/>
              <a:t> </a:t>
            </a:r>
            <a:r>
              <a:rPr lang="es-ES" i="1" dirty="0" err="1" smtClean="0"/>
              <a:t>grotesc</a:t>
            </a:r>
            <a:r>
              <a:rPr lang="es-ES" dirty="0"/>
              <a:t>:</a:t>
            </a:r>
            <a:endParaRPr lang="es-ES" dirty="0" smtClean="0"/>
          </a:p>
          <a:p>
            <a:pPr lvl="2" algn="just"/>
            <a:r>
              <a:rPr lang="es-ES" b="1" i="1" dirty="0" err="1" smtClean="0"/>
              <a:t>Tereseta</a:t>
            </a:r>
            <a:r>
              <a:rPr lang="es-ES" b="1" i="1" dirty="0" smtClean="0"/>
              <a:t>-que-</a:t>
            </a:r>
            <a:r>
              <a:rPr lang="es-ES" b="1" i="1" dirty="0" err="1" smtClean="0"/>
              <a:t>baixava</a:t>
            </a:r>
            <a:r>
              <a:rPr lang="es-ES" b="1" i="1" dirty="0" smtClean="0"/>
              <a:t>-les-escales</a:t>
            </a:r>
            <a:r>
              <a:rPr lang="es-ES" dirty="0" smtClean="0"/>
              <a:t>: recupera un </a:t>
            </a:r>
            <a:r>
              <a:rPr lang="es-ES" dirty="0" err="1" smtClean="0"/>
              <a:t>personatge</a:t>
            </a:r>
            <a:r>
              <a:rPr lang="es-ES" dirty="0" smtClean="0"/>
              <a:t> de la </a:t>
            </a:r>
            <a:r>
              <a:rPr lang="es-ES" dirty="0" err="1" smtClean="0"/>
              <a:t>novel·la</a:t>
            </a:r>
            <a:r>
              <a:rPr lang="es-ES" dirty="0" smtClean="0"/>
              <a:t> </a:t>
            </a:r>
            <a:r>
              <a:rPr lang="es-ES" i="1" dirty="0" smtClean="0"/>
              <a:t>Laia</a:t>
            </a:r>
            <a:r>
              <a:rPr lang="es-ES" dirty="0" smtClean="0"/>
              <a:t> i </a:t>
            </a:r>
            <a:r>
              <a:rPr lang="es-ES" dirty="0" err="1" smtClean="0"/>
              <a:t>ens</a:t>
            </a:r>
            <a:r>
              <a:rPr lang="es-ES" dirty="0" smtClean="0"/>
              <a:t> </a:t>
            </a:r>
            <a:r>
              <a:rPr lang="es-ES" dirty="0" err="1" smtClean="0"/>
              <a:t>mostra</a:t>
            </a:r>
            <a:r>
              <a:rPr lang="es-ES" dirty="0" smtClean="0"/>
              <a:t> la vida </a:t>
            </a:r>
            <a:r>
              <a:rPr lang="es-ES" dirty="0" err="1" smtClean="0"/>
              <a:t>d’una</a:t>
            </a:r>
            <a:r>
              <a:rPr lang="es-ES" dirty="0" smtClean="0"/>
              <a:t> dona a partir de diversos </a:t>
            </a:r>
            <a:r>
              <a:rPr lang="es-ES" dirty="0" err="1" smtClean="0"/>
              <a:t>moments</a:t>
            </a:r>
            <a:r>
              <a:rPr lang="es-ES" dirty="0" smtClean="0"/>
              <a:t> de la </a:t>
            </a:r>
            <a:r>
              <a:rPr lang="es-ES" dirty="0" err="1" smtClean="0"/>
              <a:t>seva</a:t>
            </a:r>
            <a:r>
              <a:rPr lang="es-ES" dirty="0" smtClean="0"/>
              <a:t> </a:t>
            </a:r>
            <a:r>
              <a:rPr lang="es-ES" dirty="0" err="1" smtClean="0"/>
              <a:t>existència</a:t>
            </a:r>
            <a:r>
              <a:rPr lang="es-ES" dirty="0" smtClean="0"/>
              <a:t>. </a:t>
            </a:r>
            <a:r>
              <a:rPr lang="es-ES" dirty="0" err="1" smtClean="0"/>
              <a:t>Aquests</a:t>
            </a:r>
            <a:r>
              <a:rPr lang="es-ES" dirty="0" smtClean="0"/>
              <a:t> </a:t>
            </a:r>
            <a:r>
              <a:rPr lang="es-ES" dirty="0" err="1" smtClean="0"/>
              <a:t>moments</a:t>
            </a:r>
            <a:r>
              <a:rPr lang="es-ES" dirty="0" smtClean="0"/>
              <a:t> de la </a:t>
            </a:r>
            <a:r>
              <a:rPr lang="es-ES" dirty="0" err="1" smtClean="0"/>
              <a:t>davallada</a:t>
            </a:r>
            <a:r>
              <a:rPr lang="es-ES" dirty="0" smtClean="0"/>
              <a:t> vital de la Teresa -</a:t>
            </a:r>
            <a:r>
              <a:rPr lang="es-ES" dirty="0" err="1" smtClean="0"/>
              <a:t>simbolisme</a:t>
            </a:r>
            <a:r>
              <a:rPr lang="es-ES" dirty="0" smtClean="0"/>
              <a:t> de </a:t>
            </a:r>
            <a:r>
              <a:rPr lang="es-ES" dirty="0" err="1" smtClean="0"/>
              <a:t>l’escala</a:t>
            </a:r>
            <a:r>
              <a:rPr lang="es-ES" dirty="0" smtClean="0"/>
              <a:t>- </a:t>
            </a:r>
            <a:r>
              <a:rPr lang="es-ES" dirty="0" err="1" smtClean="0"/>
              <a:t>són</a:t>
            </a:r>
            <a:r>
              <a:rPr lang="es-ES" dirty="0" smtClean="0"/>
              <a:t> vistos a través de la mirada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altres</a:t>
            </a:r>
            <a:r>
              <a:rPr lang="es-ES" dirty="0" smtClean="0"/>
              <a:t>, a la manera del </a:t>
            </a:r>
            <a:r>
              <a:rPr lang="es-ES" i="1" dirty="0" err="1"/>
              <a:t>m</a:t>
            </a:r>
            <a:r>
              <a:rPr lang="es-ES" i="1" dirty="0" err="1" smtClean="0"/>
              <a:t>irall</a:t>
            </a:r>
            <a:r>
              <a:rPr lang="es-ES" i="1" dirty="0" smtClean="0"/>
              <a:t> </a:t>
            </a:r>
            <a:r>
              <a:rPr lang="es-ES" i="1" dirty="0" err="1" smtClean="0"/>
              <a:t>trencat</a:t>
            </a:r>
            <a:r>
              <a:rPr lang="es-ES" i="1" dirty="0" smtClean="0"/>
              <a:t> </a:t>
            </a:r>
            <a:r>
              <a:rPr lang="es-ES" dirty="0" smtClean="0"/>
              <a:t>de </a:t>
            </a:r>
            <a:r>
              <a:rPr lang="es-ES" dirty="0" err="1" smtClean="0"/>
              <a:t>Mercè</a:t>
            </a:r>
            <a:r>
              <a:rPr lang="es-ES" dirty="0" smtClean="0"/>
              <a:t> </a:t>
            </a:r>
            <a:r>
              <a:rPr lang="es-ES" dirty="0" err="1" smtClean="0"/>
              <a:t>Rodoreda</a:t>
            </a:r>
            <a:r>
              <a:rPr lang="es-ES" dirty="0" smtClean="0"/>
              <a:t>.</a:t>
            </a:r>
          </a:p>
          <a:p>
            <a:pPr lvl="2" algn="just"/>
            <a:r>
              <a:rPr lang="es-ES" i="1" dirty="0" smtClean="0"/>
              <a:t>El </a:t>
            </a:r>
            <a:r>
              <a:rPr lang="es-ES" i="1" dirty="0" err="1" smtClean="0"/>
              <a:t>meu</a:t>
            </a:r>
            <a:r>
              <a:rPr lang="es-ES" i="1" dirty="0" smtClean="0"/>
              <a:t> </a:t>
            </a:r>
            <a:r>
              <a:rPr lang="es-ES" i="1" dirty="0" err="1" smtClean="0"/>
              <a:t>amic</a:t>
            </a:r>
            <a:r>
              <a:rPr lang="es-ES" i="1" dirty="0" smtClean="0"/>
              <a:t> </a:t>
            </a:r>
            <a:r>
              <a:rPr lang="es-ES" i="1" dirty="0" err="1" smtClean="0"/>
              <a:t>Salom</a:t>
            </a:r>
            <a:r>
              <a:rPr lang="es-ES" i="1" dirty="0" smtClean="0"/>
              <a:t>: </a:t>
            </a:r>
            <a:r>
              <a:rPr lang="es-ES" dirty="0" err="1" smtClean="0"/>
              <a:t>és</a:t>
            </a:r>
            <a:r>
              <a:rPr lang="es-ES" dirty="0" smtClean="0"/>
              <a:t> una </a:t>
            </a:r>
            <a:r>
              <a:rPr lang="es-ES" dirty="0" err="1" smtClean="0"/>
              <a:t>introducció</a:t>
            </a:r>
            <a:r>
              <a:rPr lang="es-ES" dirty="0" smtClean="0"/>
              <a:t> al </a:t>
            </a:r>
            <a:r>
              <a:rPr lang="es-ES" dirty="0" err="1" smtClean="0"/>
              <a:t>conte</a:t>
            </a:r>
            <a:r>
              <a:rPr lang="es-ES" dirty="0" smtClean="0"/>
              <a:t> que ve </a:t>
            </a:r>
            <a:r>
              <a:rPr lang="es-ES" dirty="0" err="1" smtClean="0"/>
              <a:t>després</a:t>
            </a:r>
            <a:r>
              <a:rPr lang="es-ES" dirty="0" smtClean="0"/>
              <a:t> </a:t>
            </a:r>
            <a:r>
              <a:rPr lang="es-ES" i="1" dirty="0" err="1" smtClean="0"/>
              <a:t>Teoria</a:t>
            </a:r>
            <a:r>
              <a:rPr lang="es-ES" i="1" dirty="0" smtClean="0"/>
              <a:t> de </a:t>
            </a:r>
            <a:r>
              <a:rPr lang="es-ES" i="1" dirty="0" err="1" smtClean="0"/>
              <a:t>Crisant</a:t>
            </a:r>
            <a:r>
              <a:rPr lang="es-ES" i="1" dirty="0" smtClean="0"/>
              <a:t>. </a:t>
            </a:r>
            <a:r>
              <a:rPr lang="es-ES" dirty="0" err="1" smtClean="0"/>
              <a:t>Salom</a:t>
            </a:r>
            <a:r>
              <a:rPr lang="es-ES" dirty="0" smtClean="0"/>
              <a:t>, </a:t>
            </a:r>
            <a:r>
              <a:rPr lang="es-ES" dirty="0" err="1" smtClean="0"/>
              <a:t>àlter</a:t>
            </a:r>
            <a:r>
              <a:rPr lang="es-ES" dirty="0" smtClean="0"/>
              <a:t> ego </a:t>
            </a:r>
            <a:r>
              <a:rPr lang="es-ES" dirty="0" err="1" smtClean="0"/>
              <a:t>d’Espriu</a:t>
            </a:r>
            <a:r>
              <a:rPr lang="es-ES" dirty="0" smtClean="0"/>
              <a:t>, </a:t>
            </a:r>
            <a:r>
              <a:rPr lang="es-ES" dirty="0" err="1" smtClean="0"/>
              <a:t>és</a:t>
            </a:r>
            <a:r>
              <a:rPr lang="es-ES" dirty="0" smtClean="0"/>
              <a:t> el </a:t>
            </a:r>
            <a:r>
              <a:rPr lang="es-ES" dirty="0" err="1" smtClean="0"/>
              <a:t>titellaire</a:t>
            </a:r>
            <a:r>
              <a:rPr lang="es-ES" dirty="0" smtClean="0"/>
              <a:t> que </a:t>
            </a:r>
            <a:r>
              <a:rPr lang="es-ES" dirty="0" err="1" smtClean="0"/>
              <a:t>mou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titelles</a:t>
            </a:r>
            <a:r>
              <a:rPr lang="es-ES" dirty="0" smtClean="0"/>
              <a:t> </a:t>
            </a:r>
            <a:r>
              <a:rPr lang="mr-IN" dirty="0" smtClean="0"/>
              <a:t>–</a:t>
            </a:r>
            <a:r>
              <a:rPr lang="es-ES" dirty="0" err="1" smtClean="0"/>
              <a:t>com</a:t>
            </a:r>
            <a:r>
              <a:rPr lang="es-ES" dirty="0" smtClean="0"/>
              <a:t> en </a:t>
            </a:r>
            <a:r>
              <a:rPr lang="es-ES" dirty="0" err="1" smtClean="0"/>
              <a:t>molts</a:t>
            </a:r>
            <a:r>
              <a:rPr lang="es-ES" dirty="0" smtClean="0"/>
              <a:t> </a:t>
            </a:r>
            <a:r>
              <a:rPr lang="es-ES" dirty="0" err="1" smtClean="0"/>
              <a:t>altres</a:t>
            </a:r>
            <a:r>
              <a:rPr lang="es-ES" dirty="0" smtClean="0"/>
              <a:t> </a:t>
            </a:r>
            <a:r>
              <a:rPr lang="es-ES" dirty="0" err="1" smtClean="0"/>
              <a:t>relats</a:t>
            </a:r>
            <a:r>
              <a:rPr lang="es-ES" dirty="0" smtClean="0"/>
              <a:t> i obres de </a:t>
            </a:r>
            <a:r>
              <a:rPr lang="es-ES" dirty="0" err="1" smtClean="0"/>
              <a:t>teatre</a:t>
            </a:r>
            <a:r>
              <a:rPr lang="es-ES" dirty="0" smtClean="0"/>
              <a:t> de </a:t>
            </a:r>
            <a:r>
              <a:rPr lang="es-ES" dirty="0" err="1" smtClean="0"/>
              <a:t>l’autor</a:t>
            </a:r>
            <a:r>
              <a:rPr lang="es-ES" dirty="0" smtClean="0"/>
              <a:t>- i </a:t>
            </a:r>
            <a:r>
              <a:rPr lang="es-ES" dirty="0" err="1" smtClean="0"/>
              <a:t>ens</a:t>
            </a:r>
            <a:r>
              <a:rPr lang="es-ES" dirty="0" smtClean="0"/>
              <a:t> explica </a:t>
            </a:r>
            <a:r>
              <a:rPr lang="es-ES" dirty="0" err="1" smtClean="0"/>
              <a:t>com</a:t>
            </a:r>
            <a:r>
              <a:rPr lang="es-ES" dirty="0" smtClean="0"/>
              <a:t> ha </a:t>
            </a:r>
            <a:r>
              <a:rPr lang="es-ES" dirty="0" err="1" smtClean="0"/>
              <a:t>arribat</a:t>
            </a:r>
            <a:r>
              <a:rPr lang="es-ES" dirty="0" smtClean="0"/>
              <a:t> a la </a:t>
            </a:r>
            <a:r>
              <a:rPr lang="es-ES" dirty="0" err="1" smtClean="0"/>
              <a:t>felicitat</a:t>
            </a:r>
            <a:r>
              <a:rPr lang="es-ES" dirty="0" smtClean="0"/>
              <a:t>.</a:t>
            </a:r>
            <a:endParaRPr lang="es-ES" i="1" dirty="0" smtClean="0"/>
          </a:p>
          <a:p>
            <a:pPr lvl="2" algn="just"/>
            <a:endParaRPr lang="es-ES" i="1" dirty="0" smtClean="0"/>
          </a:p>
          <a:p>
            <a:pPr lvl="2" algn="just"/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2369155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9176" y="328706"/>
            <a:ext cx="8785412" cy="6379882"/>
          </a:xfrm>
        </p:spPr>
        <p:txBody>
          <a:bodyPr/>
          <a:lstStyle/>
          <a:p>
            <a:pPr lvl="1" algn="just"/>
            <a:r>
              <a:rPr lang="es-ES" i="1" dirty="0" err="1" smtClean="0"/>
              <a:t>Teoria</a:t>
            </a:r>
            <a:r>
              <a:rPr lang="es-ES" i="1" dirty="0" smtClean="0"/>
              <a:t> de </a:t>
            </a:r>
            <a:r>
              <a:rPr lang="es-ES" i="1" dirty="0" err="1" smtClean="0"/>
              <a:t>Crisant</a:t>
            </a:r>
            <a:r>
              <a:rPr lang="es-ES" dirty="0" smtClean="0"/>
              <a:t>. </a:t>
            </a:r>
            <a:r>
              <a:rPr lang="es-ES" dirty="0" err="1" smtClean="0"/>
              <a:t>Salom</a:t>
            </a:r>
            <a:r>
              <a:rPr lang="es-ES" dirty="0" smtClean="0"/>
              <a:t> explica </a:t>
            </a:r>
            <a:r>
              <a:rPr lang="es-ES" dirty="0" err="1" smtClean="0"/>
              <a:t>aquesta</a:t>
            </a:r>
            <a:r>
              <a:rPr lang="es-ES" dirty="0"/>
              <a:t> </a:t>
            </a:r>
            <a:r>
              <a:rPr lang="es-ES" dirty="0" err="1" smtClean="0"/>
              <a:t>teoria</a:t>
            </a:r>
            <a:r>
              <a:rPr lang="es-ES" dirty="0" smtClean="0"/>
              <a:t>.</a:t>
            </a:r>
          </a:p>
          <a:p>
            <a:pPr lvl="1" algn="just"/>
            <a:r>
              <a:rPr lang="es-ES" i="1" dirty="0" err="1" smtClean="0"/>
              <a:t>Tòpic</a:t>
            </a:r>
            <a:r>
              <a:rPr lang="es-ES" i="1" dirty="0" smtClean="0"/>
              <a:t> </a:t>
            </a:r>
            <a:r>
              <a:rPr lang="es-ES" dirty="0" err="1" smtClean="0"/>
              <a:t>parteix</a:t>
            </a:r>
            <a:r>
              <a:rPr lang="es-ES" dirty="0" smtClean="0"/>
              <a:t> </a:t>
            </a:r>
            <a:r>
              <a:rPr lang="es-ES" dirty="0" err="1" smtClean="0"/>
              <a:t>dels</a:t>
            </a:r>
            <a:r>
              <a:rPr lang="es-ES" dirty="0" smtClean="0"/>
              <a:t> </a:t>
            </a:r>
            <a:r>
              <a:rPr lang="es-ES" dirty="0" err="1" smtClean="0"/>
              <a:t>tòpics</a:t>
            </a:r>
            <a:r>
              <a:rPr lang="es-ES" dirty="0" smtClean="0"/>
              <a:t> de la literatura </a:t>
            </a:r>
            <a:r>
              <a:rPr lang="es-ES" dirty="0" err="1" smtClean="0"/>
              <a:t>lacrimògena</a:t>
            </a:r>
            <a:r>
              <a:rPr lang="es-ES" dirty="0" smtClean="0"/>
              <a:t> obrerista: </a:t>
            </a:r>
            <a:r>
              <a:rPr lang="es-ES" dirty="0" err="1" smtClean="0"/>
              <a:t>pobresa</a:t>
            </a:r>
            <a:r>
              <a:rPr lang="es-ES" dirty="0" smtClean="0"/>
              <a:t> familiar, </a:t>
            </a:r>
            <a:r>
              <a:rPr lang="es-ES" dirty="0" err="1" smtClean="0"/>
              <a:t>l’amo</a:t>
            </a:r>
            <a:r>
              <a:rPr lang="es-ES" dirty="0" smtClean="0"/>
              <a:t> que </a:t>
            </a:r>
            <a:r>
              <a:rPr lang="es-ES" dirty="0" err="1" smtClean="0"/>
              <a:t>se’n</a:t>
            </a:r>
            <a:r>
              <a:rPr lang="es-ES" dirty="0" smtClean="0"/>
              <a:t> </a:t>
            </a:r>
            <a:r>
              <a:rPr lang="es-ES" dirty="0" err="1" smtClean="0"/>
              <a:t>desentén</a:t>
            </a:r>
            <a:r>
              <a:rPr lang="es-ES" dirty="0" smtClean="0"/>
              <a:t>, </a:t>
            </a:r>
            <a:r>
              <a:rPr lang="es-ES" dirty="0" err="1" smtClean="0"/>
              <a:t>misèria</a:t>
            </a:r>
            <a:r>
              <a:rPr lang="es-ES" dirty="0" smtClean="0"/>
              <a:t> moral</a:t>
            </a:r>
            <a:r>
              <a:rPr lang="mr-IN" dirty="0" smtClean="0"/>
              <a:t>…</a:t>
            </a:r>
            <a:r>
              <a:rPr lang="es-ES_tradnl" dirty="0" smtClean="0"/>
              <a:t> Literatura sobre literatura.</a:t>
            </a:r>
          </a:p>
          <a:p>
            <a:pPr lvl="1" algn="just"/>
            <a:r>
              <a:rPr lang="es-ES_tradnl" i="1" dirty="0" err="1" smtClean="0"/>
              <a:t>Conversió</a:t>
            </a:r>
            <a:r>
              <a:rPr lang="es-ES_tradnl" i="1" dirty="0"/>
              <a:t> </a:t>
            </a:r>
            <a:r>
              <a:rPr lang="es-ES_tradnl" i="1" dirty="0" smtClean="0"/>
              <a:t>i </a:t>
            </a:r>
            <a:r>
              <a:rPr lang="es-ES_tradnl" i="1" dirty="0" err="1" smtClean="0"/>
              <a:t>mort</a:t>
            </a:r>
            <a:r>
              <a:rPr lang="es-ES_tradnl" i="1" dirty="0" smtClean="0"/>
              <a:t> </a:t>
            </a:r>
            <a:r>
              <a:rPr lang="es-ES_tradnl" i="1" dirty="0" err="1" smtClean="0"/>
              <a:t>d’en</a:t>
            </a:r>
            <a:r>
              <a:rPr lang="es-ES_tradnl" i="1" dirty="0" smtClean="0"/>
              <a:t> </a:t>
            </a:r>
            <a:r>
              <a:rPr lang="es-ES_tradnl" i="1" dirty="0" err="1" smtClean="0"/>
              <a:t>Quim</a:t>
            </a:r>
            <a:r>
              <a:rPr lang="es-ES_tradnl" i="1" dirty="0" smtClean="0"/>
              <a:t> Federal </a:t>
            </a:r>
            <a:r>
              <a:rPr lang="es-ES_tradnl" dirty="0" err="1" smtClean="0"/>
              <a:t>és</a:t>
            </a:r>
            <a:r>
              <a:rPr lang="es-ES_tradnl" dirty="0" smtClean="0"/>
              <a:t> </a:t>
            </a:r>
            <a:r>
              <a:rPr lang="es-ES_tradnl" dirty="0" err="1" smtClean="0"/>
              <a:t>pràcticament</a:t>
            </a:r>
            <a:r>
              <a:rPr lang="es-ES_tradnl" dirty="0" smtClean="0"/>
              <a:t> una </a:t>
            </a:r>
            <a:r>
              <a:rPr lang="es-ES_tradnl" dirty="0" err="1" smtClean="0"/>
              <a:t>peça</a:t>
            </a:r>
            <a:r>
              <a:rPr lang="es-ES_tradnl" dirty="0" smtClean="0"/>
              <a:t> de </a:t>
            </a:r>
            <a:r>
              <a:rPr lang="es-ES_tradnl" dirty="0" err="1" smtClean="0"/>
              <a:t>teatre</a:t>
            </a:r>
            <a:r>
              <a:rPr lang="es-ES_tradnl" dirty="0" smtClean="0"/>
              <a:t> de </a:t>
            </a:r>
            <a:r>
              <a:rPr lang="es-ES_tradnl" dirty="0" err="1" smtClean="0"/>
              <a:t>l’esperpent</a:t>
            </a:r>
            <a:r>
              <a:rPr lang="es-ES_tradnl" dirty="0" smtClean="0"/>
              <a:t>.</a:t>
            </a:r>
          </a:p>
          <a:p>
            <a:pPr lvl="1" algn="just"/>
            <a:r>
              <a:rPr lang="es-ES_tradnl" i="1" dirty="0" smtClean="0"/>
              <a:t>En </a:t>
            </a:r>
            <a:r>
              <a:rPr lang="es-ES_tradnl" i="1" dirty="0" err="1" smtClean="0"/>
              <a:t>Panets</a:t>
            </a:r>
            <a:r>
              <a:rPr lang="es-ES_tradnl" i="1" dirty="0" smtClean="0"/>
              <a:t> </a:t>
            </a:r>
            <a:r>
              <a:rPr lang="es-ES_tradnl" i="1" dirty="0" err="1" smtClean="0"/>
              <a:t>passeja</a:t>
            </a:r>
            <a:r>
              <a:rPr lang="es-ES_tradnl" i="1" dirty="0" smtClean="0"/>
              <a:t> el </a:t>
            </a:r>
            <a:r>
              <a:rPr lang="es-ES_tradnl" i="1" dirty="0" err="1" smtClean="0"/>
              <a:t>cap</a:t>
            </a:r>
            <a:r>
              <a:rPr lang="es-ES_tradnl" dirty="0" smtClean="0"/>
              <a:t> es </a:t>
            </a:r>
            <a:r>
              <a:rPr lang="es-ES_tradnl" dirty="0" err="1" smtClean="0"/>
              <a:t>pot</a:t>
            </a:r>
            <a:r>
              <a:rPr lang="es-ES_tradnl" dirty="0" smtClean="0"/>
              <a:t> </a:t>
            </a:r>
            <a:r>
              <a:rPr lang="es-ES_tradnl" dirty="0" err="1" smtClean="0"/>
              <a:t>llegir</a:t>
            </a:r>
            <a:r>
              <a:rPr lang="es-ES_tradnl" dirty="0" smtClean="0"/>
              <a:t> al </a:t>
            </a:r>
            <a:r>
              <a:rPr lang="es-ES_tradnl" dirty="0" err="1" smtClean="0"/>
              <a:t>costat</a:t>
            </a:r>
            <a:r>
              <a:rPr lang="es-ES_tradnl" dirty="0" smtClean="0"/>
              <a:t> de </a:t>
            </a:r>
            <a:r>
              <a:rPr lang="es-ES_tradnl" i="1" dirty="0" err="1" smtClean="0"/>
              <a:t>Teoria</a:t>
            </a:r>
            <a:r>
              <a:rPr lang="es-ES_tradnl" i="1" dirty="0" smtClean="0"/>
              <a:t> de </a:t>
            </a:r>
            <a:r>
              <a:rPr lang="es-ES_tradnl" i="1" dirty="0" err="1" smtClean="0"/>
              <a:t>Crisant</a:t>
            </a:r>
            <a:r>
              <a:rPr lang="es-ES_tradnl" i="1" dirty="0" smtClean="0"/>
              <a:t>, </a:t>
            </a:r>
            <a:r>
              <a:rPr lang="es-ES_tradnl" dirty="0" err="1" smtClean="0"/>
              <a:t>però</a:t>
            </a:r>
            <a:r>
              <a:rPr lang="es-ES_tradnl" dirty="0" smtClean="0"/>
              <a:t> ara la </a:t>
            </a:r>
            <a:r>
              <a:rPr lang="es-ES_tradnl" dirty="0" err="1" smtClean="0"/>
              <a:t>deshumanització</a:t>
            </a:r>
            <a:r>
              <a:rPr lang="es-ES_tradnl" dirty="0" smtClean="0"/>
              <a:t> es fa </a:t>
            </a:r>
            <a:r>
              <a:rPr lang="es-ES_tradnl" dirty="0" err="1" smtClean="0"/>
              <a:t>més</a:t>
            </a:r>
            <a:r>
              <a:rPr lang="es-ES_tradnl" dirty="0" smtClean="0"/>
              <a:t> gran. El </a:t>
            </a:r>
            <a:r>
              <a:rPr lang="es-ES_tradnl" dirty="0" err="1" smtClean="0"/>
              <a:t>grotesc</a:t>
            </a:r>
            <a:r>
              <a:rPr lang="es-ES_tradnl" dirty="0" smtClean="0"/>
              <a:t> es </a:t>
            </a:r>
            <a:r>
              <a:rPr lang="es-ES_tradnl" dirty="0" err="1" smtClean="0"/>
              <a:t>pot</a:t>
            </a:r>
            <a:r>
              <a:rPr lang="es-ES_tradnl" dirty="0" smtClean="0"/>
              <a:t> </a:t>
            </a:r>
            <a:r>
              <a:rPr lang="es-ES_tradnl" dirty="0" err="1" smtClean="0"/>
              <a:t>veure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la figura del </a:t>
            </a:r>
            <a:r>
              <a:rPr lang="es-ES_tradnl" dirty="0" err="1" smtClean="0"/>
              <a:t>capgròs</a:t>
            </a:r>
            <a:r>
              <a:rPr lang="es-ES_tradnl" dirty="0" smtClean="0"/>
              <a:t>. </a:t>
            </a:r>
            <a:r>
              <a:rPr lang="es-ES_tradnl" dirty="0" err="1" smtClean="0"/>
              <a:t>Alguns</a:t>
            </a:r>
            <a:r>
              <a:rPr lang="es-ES_tradnl" dirty="0" smtClean="0"/>
              <a:t> </a:t>
            </a:r>
            <a:r>
              <a:rPr lang="es-ES_tradnl" dirty="0" err="1" smtClean="0"/>
              <a:t>especialistes</a:t>
            </a:r>
            <a:r>
              <a:rPr lang="es-ES_tradnl" dirty="0" smtClean="0"/>
              <a:t> han </a:t>
            </a:r>
            <a:r>
              <a:rPr lang="es-ES_tradnl" dirty="0" err="1" smtClean="0"/>
              <a:t>identificat</a:t>
            </a:r>
            <a:r>
              <a:rPr lang="es-ES_tradnl" dirty="0" smtClean="0"/>
              <a:t> en </a:t>
            </a:r>
            <a:r>
              <a:rPr lang="es-ES_tradnl" dirty="0" err="1" smtClean="0"/>
              <a:t>Panets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el poeta Carles Riba, </a:t>
            </a:r>
            <a:r>
              <a:rPr lang="es-ES_tradnl" dirty="0" err="1" smtClean="0"/>
              <a:t>contemporani</a:t>
            </a:r>
            <a:r>
              <a:rPr lang="es-ES_tradnl" dirty="0" smtClean="0"/>
              <a:t> </a:t>
            </a:r>
            <a:r>
              <a:rPr lang="es-ES_tradnl" dirty="0" err="1" smtClean="0"/>
              <a:t>d’Espriu</a:t>
            </a:r>
            <a:r>
              <a:rPr lang="es-ES_tradnl" dirty="0" smtClean="0"/>
              <a:t> i </a:t>
            </a:r>
            <a:r>
              <a:rPr lang="es-ES_tradnl" dirty="0" err="1" smtClean="0"/>
              <a:t>amb</a:t>
            </a:r>
            <a:r>
              <a:rPr lang="es-ES_tradnl" dirty="0" smtClean="0"/>
              <a:t> </a:t>
            </a:r>
            <a:r>
              <a:rPr lang="es-ES_tradnl" dirty="0" err="1" smtClean="0"/>
              <a:t>qui</a:t>
            </a:r>
            <a:r>
              <a:rPr lang="es-ES_tradnl" dirty="0" smtClean="0"/>
              <a:t> no </a:t>
            </a:r>
            <a:r>
              <a:rPr lang="es-ES_tradnl" dirty="0" err="1" smtClean="0"/>
              <a:t>mantenia</a:t>
            </a:r>
            <a:r>
              <a:rPr lang="es-ES_tradnl" dirty="0" smtClean="0"/>
              <a:t> </a:t>
            </a:r>
            <a:r>
              <a:rPr lang="es-ES_tradnl" dirty="0" err="1" smtClean="0"/>
              <a:t>gaire</a:t>
            </a:r>
            <a:r>
              <a:rPr lang="es-ES_tradnl" dirty="0" smtClean="0"/>
              <a:t> bona </a:t>
            </a:r>
            <a:r>
              <a:rPr lang="es-ES_tradnl" dirty="0" err="1" smtClean="0"/>
              <a:t>relació</a:t>
            </a:r>
            <a:r>
              <a:rPr lang="es-ES_tradnl" dirty="0" smtClean="0"/>
              <a:t>.</a:t>
            </a:r>
          </a:p>
          <a:p>
            <a:pPr lvl="1" algn="just"/>
            <a:r>
              <a:rPr lang="es-ES" i="1" dirty="0" smtClean="0"/>
              <a:t>E</a:t>
            </a:r>
            <a:r>
              <a:rPr lang="es-ES_tradnl" i="1" dirty="0" smtClean="0"/>
              <a:t>l país </a:t>
            </a:r>
            <a:r>
              <a:rPr lang="es-ES_tradnl" i="1" dirty="0" err="1" smtClean="0"/>
              <a:t>moribund</a:t>
            </a:r>
            <a:r>
              <a:rPr lang="es-ES_tradnl" i="1" dirty="0" smtClean="0"/>
              <a:t> </a:t>
            </a:r>
            <a:r>
              <a:rPr lang="es-ES_tradnl" dirty="0" err="1" smtClean="0"/>
              <a:t>tanca</a:t>
            </a:r>
            <a:r>
              <a:rPr lang="es-ES_tradnl" dirty="0" smtClean="0"/>
              <a:t> </a:t>
            </a:r>
            <a:r>
              <a:rPr lang="es-ES_tradnl" dirty="0" err="1" smtClean="0"/>
              <a:t>aquesta</a:t>
            </a:r>
            <a:r>
              <a:rPr lang="es-ES_tradnl" dirty="0" smtClean="0"/>
              <a:t> primera </a:t>
            </a:r>
            <a:r>
              <a:rPr lang="es-ES_tradnl" dirty="0" err="1" smtClean="0"/>
              <a:t>part</a:t>
            </a:r>
            <a:r>
              <a:rPr lang="es-ES_tradnl" dirty="0" smtClean="0"/>
              <a:t> </a:t>
            </a:r>
            <a:r>
              <a:rPr lang="es-ES_tradnl" dirty="0" err="1" smtClean="0"/>
              <a:t>amb</a:t>
            </a:r>
            <a:r>
              <a:rPr lang="es-ES_tradnl" dirty="0" smtClean="0"/>
              <a:t> la </a:t>
            </a:r>
            <a:r>
              <a:rPr lang="es-ES_tradnl" dirty="0" err="1" smtClean="0"/>
              <a:t>descripció</a:t>
            </a:r>
            <a:r>
              <a:rPr lang="es-ES_tradnl" dirty="0" smtClean="0"/>
              <a:t> </a:t>
            </a:r>
            <a:r>
              <a:rPr lang="es-ES_tradnl" dirty="0" err="1" smtClean="0"/>
              <a:t>al·legòrica</a:t>
            </a:r>
            <a:r>
              <a:rPr lang="es-ES_tradnl" dirty="0" smtClean="0"/>
              <a:t> de la </a:t>
            </a:r>
            <a:r>
              <a:rPr lang="es-ES_tradnl" dirty="0" err="1" smtClean="0"/>
              <a:t>mort</a:t>
            </a:r>
            <a:r>
              <a:rPr lang="es-ES_tradnl" dirty="0" smtClean="0"/>
              <a:t> del país en </a:t>
            </a:r>
            <a:r>
              <a:rPr lang="es-ES_tradnl" dirty="0" err="1" smtClean="0"/>
              <a:t>presència</a:t>
            </a:r>
            <a:r>
              <a:rPr lang="es-ES_tradnl" dirty="0" smtClean="0"/>
              <a:t> del narrador, que </a:t>
            </a:r>
            <a:r>
              <a:rPr lang="es-ES_tradnl" dirty="0" err="1" smtClean="0"/>
              <a:t>presumeix</a:t>
            </a:r>
            <a:r>
              <a:rPr lang="es-ES_tradnl" dirty="0" smtClean="0"/>
              <a:t> de no </a:t>
            </a:r>
            <a:r>
              <a:rPr lang="es-ES_tradnl" dirty="0" err="1" smtClean="0"/>
              <a:t>haver</a:t>
            </a:r>
            <a:r>
              <a:rPr lang="es-ES_tradnl" dirty="0" smtClean="0"/>
              <a:t> </a:t>
            </a:r>
            <a:r>
              <a:rPr lang="es-ES_tradnl" dirty="0" err="1" smtClean="0"/>
              <a:t>fet</a:t>
            </a:r>
            <a:r>
              <a:rPr lang="es-ES_tradnl" dirty="0" smtClean="0"/>
              <a:t> res per salvar-lo. </a:t>
            </a:r>
            <a:r>
              <a:rPr lang="es-ES_tradnl" dirty="0" err="1" smtClean="0"/>
              <a:t>Sarcasme</a:t>
            </a:r>
            <a:r>
              <a:rPr lang="es-ES_tradnl" dirty="0" smtClean="0"/>
              <a:t> i </a:t>
            </a:r>
            <a:r>
              <a:rPr lang="es-ES_tradnl" dirty="0" err="1" smtClean="0"/>
              <a:t>cinisme</a:t>
            </a:r>
            <a:r>
              <a:rPr lang="es-ES_tradnl" dirty="0" smtClean="0"/>
              <a:t>.</a:t>
            </a:r>
            <a:endParaRPr lang="es-ES_tradnl" i="1" dirty="0" smtClean="0"/>
          </a:p>
          <a:p>
            <a:pPr lvl="1" algn="just"/>
            <a:endParaRPr lang="es-ES_tradnl" dirty="0" smtClean="0"/>
          </a:p>
          <a:p>
            <a:pPr lvl="1" algn="just"/>
            <a:endParaRPr lang="es-ES" i="1" dirty="0"/>
          </a:p>
          <a:p>
            <a:pPr marL="0" indent="0" algn="just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048155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intero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</a:majorFont>
      <a:minorFont>
        <a:latin typeface="Goudy Old Style"/>
        <a:ea typeface=""/>
        <a:cs typeface=""/>
        <a:font script="Jpan" typeface="ＭＳ 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Tintero.thmx</Template>
  <TotalTime>1656</TotalTime>
  <Words>1398</Words>
  <Application>Microsoft Macintosh PowerPoint</Application>
  <PresentationFormat>Presentación en pantalla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Tintero</vt:lpstr>
      <vt:lpstr>Narracions</vt:lpstr>
      <vt:lpstr>Salvador Espriu</vt:lpstr>
      <vt:lpstr>Presentación de PowerPoint</vt:lpstr>
      <vt:lpstr>Presentación de PowerPoint</vt:lpstr>
      <vt:lpstr>Presentación de PowerPoint</vt:lpstr>
      <vt:lpstr>L’obra de Salvador Espriu </vt:lpstr>
      <vt:lpstr>Presentación de PowerPoint</vt:lpstr>
      <vt:lpstr>Les Narracions</vt:lpstr>
      <vt:lpstr>Presentación de PowerPoint</vt:lpstr>
      <vt:lpstr>Presentación de PowerPoint</vt:lpstr>
      <vt:lpstr>Altres trets de l’obra narrativa d’Espriu (a desenvolupar per l’alumnat)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Narracions</dc:title>
  <dc:creator>Administrador</dc:creator>
  <cp:lastModifiedBy>Administrador</cp:lastModifiedBy>
  <cp:revision>49</cp:revision>
  <dcterms:created xsi:type="dcterms:W3CDTF">2020-03-07T15:31:36Z</dcterms:created>
  <dcterms:modified xsi:type="dcterms:W3CDTF">2020-04-14T11:33:52Z</dcterms:modified>
</cp:coreProperties>
</file>