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4" autoAdjust="0"/>
    <p:restoredTop sz="94716" autoAdjust="0"/>
  </p:normalViewPr>
  <p:slideViewPr>
    <p:cSldViewPr snapToGrid="0" snapToObjects="1">
      <p:cViewPr>
        <p:scale>
          <a:sx n="130" d="100"/>
          <a:sy n="130" d="100"/>
        </p:scale>
        <p:origin x="-336" y="1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162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7F218-5E2F-9F4C-8926-827DAE3F8A97}" type="datetimeFigureOut">
              <a:rPr lang="es-ES" smtClean="0"/>
              <a:t>1/2/20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0827B-FBD9-5641-B40A-C3453C5B1E6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46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0827B-FBD9-5641-B40A-C3453C5B1E6B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57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2" y="1904999"/>
            <a:ext cx="6938963" cy="1582271"/>
          </a:xfrm>
        </p:spPr>
        <p:txBody>
          <a:bodyPr anchor="b" anchorCtr="0"/>
          <a:lstStyle>
            <a:lvl1pPr>
              <a:lnSpc>
                <a:spcPct val="95000"/>
              </a:lnSpc>
              <a:defRPr sz="66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143000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5715000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5715000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5715000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86766"/>
            <a:ext cx="7315200" cy="400705"/>
          </a:xfrm>
          <a:prstGeom prst="rect">
            <a:avLst/>
          </a:prstGeom>
        </p:spPr>
      </p:pic>
      <p:pic>
        <p:nvPicPr>
          <p:cNvPr id="10" name="Picture 9" descr="coverAccentT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19136"/>
            <a:ext cx="7315200" cy="3913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754083" y="673398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54083" y="5636584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169" y="5636584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4169" y="673398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1121" y="914400"/>
            <a:ext cx="3108960" cy="4815841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500"/>
              </a:spcBef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2" descr="caption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752600" y="565897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52600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412824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8450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780826"/>
            <a:ext cx="45720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imágenes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93402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7649" y="4128247"/>
            <a:ext cx="742950" cy="361950"/>
          </a:xfrm>
          <a:prstGeom prst="rect">
            <a:avLst/>
          </a:prstGeom>
          <a:noFill/>
        </p:spPr>
      </p:pic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3402" y="56589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649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912659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84294"/>
            <a:ext cx="7543800" cy="3639670"/>
          </a:xfrm>
        </p:spPr>
        <p:txBody>
          <a:bodyPr vert="eaVert"/>
          <a:lstStyle>
            <a:lvl5pPr>
              <a:defRPr/>
            </a:lvl5pPr>
            <a:lvl6pPr marL="2286000">
              <a:defRPr/>
            </a:lvl6pPr>
            <a:lvl7pPr marL="2286000">
              <a:defRPr/>
            </a:lvl7pPr>
            <a:lvl8pPr marL="2286000">
              <a:defRPr/>
            </a:lvl8pPr>
            <a:lvl9pPr marL="2286000">
              <a:defRPr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922048"/>
            <a:ext cx="1676400" cy="4814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22048"/>
            <a:ext cx="5638800" cy="481488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5122" name="Picture 2" descr="vertical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860612"/>
            <a:ext cx="247364" cy="4937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 con image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519" y="4038600"/>
            <a:ext cx="6938963" cy="1174376"/>
          </a:xfrm>
        </p:spPr>
        <p:txBody>
          <a:bodyPr anchor="b" anchorCtr="0">
            <a:noAutofit/>
          </a:bodyPr>
          <a:lstStyle>
            <a:lvl1pPr>
              <a:lnSpc>
                <a:spcPct val="95000"/>
              </a:lnSpc>
              <a:defRPr sz="52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520" y="5212977"/>
            <a:ext cx="6938961" cy="77544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6214969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6214969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214969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15801"/>
            <a:ext cx="7315200" cy="400705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188720" y="1004455"/>
            <a:ext cx="6766560" cy="2729345"/>
          </a:xfrm>
          <a:solidFill>
            <a:schemeClr val="bg2"/>
          </a:solidFill>
          <a:ln w="127000">
            <a:solidFill>
              <a:schemeClr val="tx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2" y="1904998"/>
            <a:ext cx="6938964" cy="158227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012" y="3487271"/>
            <a:ext cx="6938960" cy="11430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1026" name="Picture 2" descr="SectionAccent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8488"/>
            <a:ext cx="7315200" cy="356382"/>
          </a:xfrm>
          <a:prstGeom prst="rect">
            <a:avLst/>
          </a:prstGeom>
          <a:noFill/>
        </p:spPr>
      </p:pic>
      <p:pic>
        <p:nvPicPr>
          <p:cNvPr id="1027" name="Picture 3" descr="SectionAccent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90872"/>
            <a:ext cx="7315200" cy="3563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6106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5013" indent="-282575">
              <a:defRPr sz="1800"/>
            </a:lvl7pPr>
            <a:lvl8pPr marL="2287588" indent="-282575">
              <a:defRPr sz="1800"/>
            </a:lvl8pPr>
            <a:lvl9pPr marL="2568575" indent="-2809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4163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9006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6106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2050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5" y="2686050"/>
            <a:ext cx="2609850" cy="133350"/>
          </a:xfrm>
          <a:prstGeom prst="rect">
            <a:avLst/>
          </a:prstGeom>
          <a:noFill/>
        </p:spPr>
      </p:pic>
      <p:pic>
        <p:nvPicPr>
          <p:cNvPr id="12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5681" y="2686050"/>
            <a:ext cx="2609850" cy="1333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106" y="914400"/>
            <a:ext cx="3429000" cy="4815841"/>
          </a:xfrm>
        </p:spPr>
        <p:txBody>
          <a:bodyPr>
            <a:normAutofit/>
          </a:bodyPr>
          <a:lstStyle>
            <a:lvl1pPr marL="341313" indent="-341313">
              <a:defRPr sz="2200"/>
            </a:lvl1pPr>
            <a:lvl2pPr marL="631825" indent="-284163">
              <a:defRPr sz="2000"/>
            </a:lvl2pPr>
            <a:lvl3pPr marL="914400" indent="-284163">
              <a:defRPr sz="1800"/>
            </a:lvl3pPr>
            <a:lvl4pPr marL="1196975" indent="-284163">
              <a:defRPr sz="1800"/>
            </a:lvl4pPr>
            <a:lvl5pPr marL="1487488" indent="-284163">
              <a:defRPr sz="1800"/>
            </a:lvl5pPr>
            <a:lvl6pPr marL="1770063" indent="-284163">
              <a:defRPr sz="1800"/>
            </a:lvl6pPr>
            <a:lvl7pPr marL="2060575" indent="-284163">
              <a:defRPr sz="1800"/>
            </a:lvl7pPr>
            <a:lvl8pPr marL="2344738" indent="-284163">
              <a:defRPr sz="1800"/>
            </a:lvl8pPr>
            <a:lvl9pPr marL="2627313" indent="-284163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  <p:pic>
        <p:nvPicPr>
          <p:cNvPr id="3074" name="Picture 2" descr="caption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Edging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84294"/>
            <a:ext cx="6949440" cy="363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118412"/>
            <a:ext cx="2133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18412"/>
            <a:ext cx="2895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118412"/>
            <a:ext cx="4572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2D57B0AA-AC8E-4463-ADAC-E87D09B82E4F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SzPct val="100000"/>
        <a:buFont typeface="Wingdings" pitchFamily="2" charset="2"/>
        <a:buChar char="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El </a:t>
            </a:r>
            <a:r>
              <a:rPr lang="es-ES" dirty="0" err="1" smtClean="0"/>
              <a:t>cor</a:t>
            </a:r>
            <a:r>
              <a:rPr lang="es-ES" dirty="0" smtClean="0"/>
              <a:t> </a:t>
            </a:r>
            <a:r>
              <a:rPr lang="es-ES" dirty="0" err="1" smtClean="0"/>
              <a:t>quiet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Josep </a:t>
            </a:r>
            <a:r>
              <a:rPr lang="es-ES" sz="3200" dirty="0" err="1" smtClean="0"/>
              <a:t>Carner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221659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Josep </a:t>
            </a:r>
            <a:r>
              <a:rPr lang="es-ES" dirty="0" err="1" smtClean="0"/>
              <a:t>Carner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5307" y="1993725"/>
            <a:ext cx="8410215" cy="44269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dirty="0" smtClean="0"/>
              <a:t>Josep </a:t>
            </a:r>
            <a:r>
              <a:rPr lang="es-ES" dirty="0" err="1" smtClean="0"/>
              <a:t>Carner</a:t>
            </a:r>
            <a:r>
              <a:rPr lang="es-ES" dirty="0" smtClean="0"/>
              <a:t> i Puig-Oriol va </a:t>
            </a:r>
            <a:r>
              <a:rPr lang="es-ES" dirty="0" err="1" smtClean="0"/>
              <a:t>néixer</a:t>
            </a:r>
            <a:r>
              <a:rPr lang="es-ES" dirty="0" smtClean="0"/>
              <a:t> el </a:t>
            </a:r>
            <a:r>
              <a:rPr lang="es-ES" dirty="0" smtClean="0"/>
              <a:t>9 de </a:t>
            </a:r>
            <a:r>
              <a:rPr lang="es-ES" dirty="0" err="1" smtClean="0"/>
              <a:t>febrer</a:t>
            </a:r>
            <a:r>
              <a:rPr lang="es-ES" dirty="0" smtClean="0"/>
              <a:t> de 1884 </a:t>
            </a:r>
            <a:r>
              <a:rPr lang="es-ES" dirty="0" smtClean="0"/>
              <a:t>a Barcelona, </a:t>
            </a:r>
            <a:r>
              <a:rPr lang="es-ES" dirty="0" smtClean="0"/>
              <a:t>al n</a:t>
            </a:r>
            <a:r>
              <a:rPr lang="es-ES" dirty="0" smtClean="0"/>
              <a:t>úmero 8 del </a:t>
            </a:r>
            <a:r>
              <a:rPr lang="es-ES" dirty="0" err="1" smtClean="0"/>
              <a:t>carrer</a:t>
            </a:r>
            <a:r>
              <a:rPr lang="es-ES" dirty="0" smtClean="0"/>
              <a:t> </a:t>
            </a:r>
            <a:r>
              <a:rPr lang="es-ES" dirty="0" err="1" smtClean="0"/>
              <a:t>d’Aribau</a:t>
            </a:r>
            <a:r>
              <a:rPr lang="es-ES" dirty="0" smtClean="0"/>
              <a:t>. </a:t>
            </a:r>
            <a:r>
              <a:rPr lang="es-ES" dirty="0" smtClean="0"/>
              <a:t>Es </a:t>
            </a:r>
            <a:r>
              <a:rPr lang="es-ES" dirty="0" err="1" smtClean="0"/>
              <a:t>gradua</a:t>
            </a:r>
            <a:r>
              <a:rPr lang="es-ES" dirty="0" smtClean="0"/>
              <a:t> en </a:t>
            </a:r>
            <a:r>
              <a:rPr lang="es-ES" dirty="0" err="1" smtClean="0"/>
              <a:t>Dret</a:t>
            </a:r>
            <a:r>
              <a:rPr lang="es-ES" dirty="0" smtClean="0"/>
              <a:t> el 1902 i en </a:t>
            </a:r>
            <a:r>
              <a:rPr lang="es-ES" dirty="0" err="1" smtClean="0"/>
              <a:t>Filosofia</a:t>
            </a:r>
            <a:r>
              <a:rPr lang="es-ES" dirty="0" smtClean="0"/>
              <a:t> i </a:t>
            </a:r>
            <a:r>
              <a:rPr lang="es-ES" dirty="0" err="1" smtClean="0"/>
              <a:t>Lletres</a:t>
            </a:r>
            <a:r>
              <a:rPr lang="es-ES" dirty="0" smtClean="0"/>
              <a:t>, el 1904. </a:t>
            </a:r>
            <a:r>
              <a:rPr lang="es-ES" dirty="0" smtClean="0"/>
              <a:t>El 1906 publica </a:t>
            </a:r>
            <a:r>
              <a:rPr lang="es-ES" i="1" dirty="0" err="1" smtClean="0"/>
              <a:t>Els</a:t>
            </a:r>
            <a:r>
              <a:rPr lang="es-ES" i="1" dirty="0" smtClean="0"/>
              <a:t> </a:t>
            </a:r>
            <a:r>
              <a:rPr lang="es-ES" i="1" dirty="0" err="1" smtClean="0"/>
              <a:t>fruits</a:t>
            </a:r>
            <a:r>
              <a:rPr lang="es-ES" i="1" dirty="0" smtClean="0"/>
              <a:t> </a:t>
            </a:r>
            <a:r>
              <a:rPr lang="es-ES" i="1" dirty="0" err="1" smtClean="0"/>
              <a:t>saborosos</a:t>
            </a:r>
            <a:r>
              <a:rPr lang="es-ES" dirty="0" smtClean="0"/>
              <a:t>.</a:t>
            </a:r>
            <a:endParaRPr lang="es-ES" dirty="0" smtClean="0"/>
          </a:p>
          <a:p>
            <a:pPr algn="just"/>
            <a:r>
              <a:rPr lang="es-ES" dirty="0" smtClean="0"/>
              <a:t>El 1910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investit</a:t>
            </a:r>
            <a:r>
              <a:rPr lang="es-ES" dirty="0" smtClean="0"/>
              <a:t> </a:t>
            </a:r>
            <a:r>
              <a:rPr lang="es-ES" dirty="0" err="1" smtClean="0"/>
              <a:t>Mestre</a:t>
            </a:r>
            <a:r>
              <a:rPr lang="es-ES" dirty="0" smtClean="0"/>
              <a:t> en </a:t>
            </a:r>
            <a:r>
              <a:rPr lang="es-ES" dirty="0" err="1" smtClean="0"/>
              <a:t>Gai</a:t>
            </a:r>
            <a:r>
              <a:rPr lang="es-ES" dirty="0" smtClean="0"/>
              <a:t> Saber e</a:t>
            </a:r>
            <a:r>
              <a:rPr lang="es-ES" dirty="0" smtClean="0"/>
              <a:t>n </a:t>
            </a:r>
            <a:r>
              <a:rPr lang="es-ES" dirty="0" err="1" smtClean="0"/>
              <a:t>l’edici</a:t>
            </a:r>
            <a:r>
              <a:rPr lang="es-ES" dirty="0" err="1" smtClean="0"/>
              <a:t>ó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Jocs</a:t>
            </a:r>
            <a:r>
              <a:rPr lang="es-ES" dirty="0" smtClean="0"/>
              <a:t> </a:t>
            </a:r>
            <a:r>
              <a:rPr lang="es-ES" dirty="0" err="1" smtClean="0"/>
              <a:t>Florals</a:t>
            </a:r>
            <a:r>
              <a:rPr lang="es-ES" dirty="0" smtClean="0"/>
              <a:t> </a:t>
            </a:r>
            <a:r>
              <a:rPr lang="es-ES" dirty="0" err="1" smtClean="0"/>
              <a:t>d’aquell</a:t>
            </a:r>
            <a:r>
              <a:rPr lang="es-ES" dirty="0" smtClean="0"/>
              <a:t> </a:t>
            </a:r>
            <a:r>
              <a:rPr lang="es-ES" dirty="0" err="1" smtClean="0"/>
              <a:t>any</a:t>
            </a:r>
            <a:r>
              <a:rPr lang="es-ES" dirty="0" smtClean="0"/>
              <a:t>.</a:t>
            </a:r>
            <a:r>
              <a:rPr lang="es-ES" dirty="0" smtClean="0"/>
              <a:t> En </a:t>
            </a:r>
            <a:r>
              <a:rPr lang="es-ES" dirty="0" err="1" smtClean="0"/>
              <a:t>aquests</a:t>
            </a:r>
            <a:r>
              <a:rPr lang="es-ES" dirty="0" smtClean="0"/>
              <a:t> </a:t>
            </a:r>
            <a:r>
              <a:rPr lang="es-ES" dirty="0" err="1" smtClean="0"/>
              <a:t>anys</a:t>
            </a:r>
            <a:r>
              <a:rPr lang="es-ES" dirty="0" smtClean="0"/>
              <a:t> </a:t>
            </a:r>
            <a:r>
              <a:rPr lang="es-ES" dirty="0" err="1" smtClean="0"/>
              <a:t>Carner</a:t>
            </a:r>
            <a:r>
              <a:rPr lang="es-ES" dirty="0" smtClean="0"/>
              <a:t> se </a:t>
            </a:r>
            <a:r>
              <a:rPr lang="es-ES" dirty="0" err="1" smtClean="0"/>
              <a:t>sent</a:t>
            </a:r>
            <a:r>
              <a:rPr lang="es-ES" dirty="0" smtClean="0"/>
              <a:t> </a:t>
            </a:r>
            <a:r>
              <a:rPr lang="es-ES" dirty="0" err="1" smtClean="0"/>
              <a:t>vinculat</a:t>
            </a:r>
            <a:r>
              <a:rPr lang="es-ES" dirty="0" smtClean="0"/>
              <a:t> a un </a:t>
            </a:r>
            <a:r>
              <a:rPr lang="es-ES" dirty="0" err="1" smtClean="0"/>
              <a:t>projecte</a:t>
            </a:r>
            <a:r>
              <a:rPr lang="es-ES" dirty="0" smtClean="0"/>
              <a:t> </a:t>
            </a:r>
            <a:r>
              <a:rPr lang="es-ES" dirty="0" err="1" smtClean="0"/>
              <a:t>pol</a:t>
            </a:r>
            <a:r>
              <a:rPr lang="es-ES" dirty="0" err="1" smtClean="0"/>
              <a:t>ític</a:t>
            </a:r>
            <a:r>
              <a:rPr lang="es-ES" dirty="0" smtClean="0"/>
              <a:t> nacional (el de Prat de la Riba, líder de la </a:t>
            </a:r>
            <a:r>
              <a:rPr lang="es-ES" dirty="0" err="1" smtClean="0"/>
              <a:t>Lliga</a:t>
            </a:r>
            <a:r>
              <a:rPr lang="es-ES" dirty="0" smtClean="0"/>
              <a:t> Regionalista, i la </a:t>
            </a:r>
            <a:r>
              <a:rPr lang="es-ES" dirty="0" err="1" smtClean="0"/>
              <a:t>Mancomunitat</a:t>
            </a:r>
            <a:r>
              <a:rPr lang="es-ES" dirty="0" smtClean="0"/>
              <a:t> de Catalunya), un </a:t>
            </a:r>
            <a:r>
              <a:rPr lang="es-ES" dirty="0" err="1" smtClean="0"/>
              <a:t>projecte</a:t>
            </a:r>
            <a:r>
              <a:rPr lang="es-ES" dirty="0" smtClean="0"/>
              <a:t> que en el camp de la cultura es </a:t>
            </a:r>
            <a:r>
              <a:rPr lang="es-ES" dirty="0" err="1" smtClean="0"/>
              <a:t>desplega</a:t>
            </a:r>
            <a:r>
              <a:rPr lang="es-ES" dirty="0" smtClean="0"/>
              <a:t> sota el </a:t>
            </a:r>
            <a:r>
              <a:rPr lang="es-ES" dirty="0" err="1" smtClean="0"/>
              <a:t>nom</a:t>
            </a:r>
            <a:r>
              <a:rPr lang="es-ES" dirty="0" smtClean="0"/>
              <a:t> de </a:t>
            </a:r>
            <a:r>
              <a:rPr lang="es-ES" b="1" dirty="0" err="1" smtClean="0"/>
              <a:t>Noucentisme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nom</a:t>
            </a:r>
            <a:r>
              <a:rPr lang="es-ES" dirty="0" err="1" smtClean="0"/>
              <a:t>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b="1" dirty="0" err="1" smtClean="0"/>
              <a:t>Pompeu</a:t>
            </a:r>
            <a:r>
              <a:rPr lang="es-ES" b="1" dirty="0" smtClean="0"/>
              <a:t> </a:t>
            </a:r>
            <a:r>
              <a:rPr lang="es-ES" b="1" dirty="0" err="1" smtClean="0"/>
              <a:t>Fabra</a:t>
            </a:r>
            <a:r>
              <a:rPr lang="es-ES" b="1" dirty="0" smtClean="0"/>
              <a:t> </a:t>
            </a:r>
            <a:r>
              <a:rPr lang="es-ES" dirty="0" smtClean="0"/>
              <a:t>(pare del </a:t>
            </a:r>
            <a:r>
              <a:rPr lang="es-ES" dirty="0" err="1" smtClean="0"/>
              <a:t>català</a:t>
            </a:r>
            <a:r>
              <a:rPr lang="es-ES" dirty="0" smtClean="0"/>
              <a:t> </a:t>
            </a:r>
            <a:r>
              <a:rPr lang="es-ES" dirty="0" err="1" smtClean="0"/>
              <a:t>normatiu</a:t>
            </a:r>
            <a:r>
              <a:rPr lang="es-ES" dirty="0" smtClean="0"/>
              <a:t>), </a:t>
            </a:r>
            <a:r>
              <a:rPr lang="es-ES" b="1" dirty="0" smtClean="0"/>
              <a:t>Eugeni </a:t>
            </a:r>
            <a:r>
              <a:rPr lang="es-ES" b="1" dirty="0" err="1" smtClean="0"/>
              <a:t>d’Ors</a:t>
            </a:r>
            <a:r>
              <a:rPr lang="es-ES" b="1" dirty="0" smtClean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teòric</a:t>
            </a:r>
            <a:r>
              <a:rPr lang="es-ES" dirty="0" smtClean="0"/>
              <a:t> del </a:t>
            </a:r>
            <a:r>
              <a:rPr lang="es-ES" dirty="0" err="1" smtClean="0"/>
              <a:t>moviment</a:t>
            </a:r>
            <a:r>
              <a:rPr lang="es-ES" dirty="0" smtClean="0"/>
              <a:t>) o el </a:t>
            </a:r>
            <a:r>
              <a:rPr lang="es-ES" dirty="0" err="1" smtClean="0"/>
              <a:t>mateix</a:t>
            </a:r>
            <a:r>
              <a:rPr lang="es-ES" dirty="0" smtClean="0"/>
              <a:t> </a:t>
            </a:r>
            <a:r>
              <a:rPr lang="es-ES" b="1" dirty="0" err="1" smtClean="0"/>
              <a:t>Carner</a:t>
            </a:r>
            <a:r>
              <a:rPr lang="es-ES" dirty="0" smtClean="0"/>
              <a:t>.</a:t>
            </a:r>
            <a:endParaRPr lang="es-ES" dirty="0" smtClean="0"/>
          </a:p>
          <a:p>
            <a:pPr algn="just"/>
            <a:r>
              <a:rPr lang="es-ES" dirty="0" smtClean="0"/>
              <a:t>El </a:t>
            </a:r>
            <a:r>
              <a:rPr lang="es-ES" dirty="0" smtClean="0"/>
              <a:t>1914 publica </a:t>
            </a:r>
            <a:r>
              <a:rPr lang="es-ES" i="1" dirty="0" smtClean="0"/>
              <a:t>Auques i </a:t>
            </a:r>
            <a:r>
              <a:rPr lang="es-ES" i="1" dirty="0" err="1" smtClean="0"/>
              <a:t>ventalls</a:t>
            </a:r>
            <a:r>
              <a:rPr lang="es-ES" i="1" dirty="0" smtClean="0"/>
              <a:t> </a:t>
            </a:r>
            <a:r>
              <a:rPr lang="es-ES" dirty="0" smtClean="0"/>
              <a:t> i </a:t>
            </a:r>
            <a:r>
              <a:rPr lang="es-ES" i="1" dirty="0" smtClean="0"/>
              <a:t>La </a:t>
            </a:r>
            <a:r>
              <a:rPr lang="es-ES" i="1" dirty="0" err="1" smtClean="0"/>
              <a:t>paraula</a:t>
            </a:r>
            <a:r>
              <a:rPr lang="es-ES" i="1" dirty="0" smtClean="0"/>
              <a:t> en el </a:t>
            </a:r>
            <a:r>
              <a:rPr lang="es-ES" i="1" dirty="0" err="1" smtClean="0"/>
              <a:t>vent</a:t>
            </a:r>
            <a:r>
              <a:rPr lang="es-ES" i="1" dirty="0" smtClean="0"/>
              <a:t>.</a:t>
            </a:r>
            <a:r>
              <a:rPr lang="es-ES" dirty="0" smtClean="0"/>
              <a:t> El 1915 </a:t>
            </a:r>
            <a:r>
              <a:rPr lang="es-ES" dirty="0" err="1" smtClean="0"/>
              <a:t>se’n</a:t>
            </a:r>
            <a:r>
              <a:rPr lang="es-ES" dirty="0" smtClean="0"/>
              <a:t> va a </a:t>
            </a:r>
            <a:r>
              <a:rPr lang="es-ES" dirty="0" err="1" smtClean="0"/>
              <a:t>Xile</a:t>
            </a:r>
            <a:r>
              <a:rPr lang="es-ES" dirty="0" smtClean="0"/>
              <a:t> per declarar el </a:t>
            </a:r>
            <a:r>
              <a:rPr lang="es-ES" dirty="0" err="1" smtClean="0"/>
              <a:t>seu</a:t>
            </a:r>
            <a:r>
              <a:rPr lang="es-ES" dirty="0" smtClean="0"/>
              <a:t> amor a la que </a:t>
            </a:r>
            <a:r>
              <a:rPr lang="es-ES" dirty="0" err="1" smtClean="0"/>
              <a:t>ser</a:t>
            </a:r>
            <a:r>
              <a:rPr lang="es-ES" dirty="0" err="1" smtClean="0"/>
              <a:t>à</a:t>
            </a:r>
            <a:r>
              <a:rPr lang="es-ES" dirty="0" smtClean="0"/>
              <a:t> la </a:t>
            </a:r>
            <a:r>
              <a:rPr lang="es-ES" dirty="0" err="1" smtClean="0"/>
              <a:t>seva</a:t>
            </a:r>
            <a:r>
              <a:rPr lang="es-ES" dirty="0" smtClean="0"/>
              <a:t> primera dona, Carmen de Ossa. De </a:t>
            </a:r>
            <a:r>
              <a:rPr lang="es-ES" dirty="0" err="1" smtClean="0"/>
              <a:t>retorn</a:t>
            </a:r>
            <a:r>
              <a:rPr lang="es-ES" dirty="0" smtClean="0"/>
              <a:t>, un </a:t>
            </a:r>
            <a:r>
              <a:rPr lang="es-ES" dirty="0" err="1" smtClean="0"/>
              <a:t>cop</a:t>
            </a:r>
            <a:r>
              <a:rPr lang="es-ES" dirty="0" smtClean="0"/>
              <a:t> </a:t>
            </a:r>
            <a:r>
              <a:rPr lang="es-ES" dirty="0" err="1" smtClean="0"/>
              <a:t>casats</a:t>
            </a:r>
            <a:r>
              <a:rPr lang="es-ES" dirty="0" smtClean="0"/>
              <a:t>, </a:t>
            </a:r>
            <a:r>
              <a:rPr lang="es-ES" dirty="0" err="1" smtClean="0"/>
              <a:t>s’instal·len</a:t>
            </a:r>
            <a:r>
              <a:rPr lang="es-ES" dirty="0" smtClean="0"/>
              <a:t>  al </a:t>
            </a:r>
            <a:r>
              <a:rPr lang="es-ES" dirty="0" err="1" smtClean="0"/>
              <a:t>barri</a:t>
            </a:r>
            <a:r>
              <a:rPr lang="es-ES" dirty="0" smtClean="0"/>
              <a:t> de </a:t>
            </a:r>
            <a:r>
              <a:rPr lang="es-ES" dirty="0" err="1" smtClean="0"/>
              <a:t>Sarrià</a:t>
            </a:r>
            <a:r>
              <a:rPr lang="es-ES" dirty="0" smtClean="0"/>
              <a:t>. </a:t>
            </a:r>
            <a:r>
              <a:rPr lang="es-ES" dirty="0" err="1" smtClean="0"/>
              <a:t>Tenen</a:t>
            </a:r>
            <a:r>
              <a:rPr lang="es-ES" dirty="0" smtClean="0"/>
              <a:t> dos </a:t>
            </a:r>
            <a:r>
              <a:rPr lang="es-ES" dirty="0" err="1" smtClean="0"/>
              <a:t>fills</a:t>
            </a:r>
            <a:r>
              <a:rPr lang="es-ES" dirty="0" smtClean="0"/>
              <a:t>, Anna </a:t>
            </a:r>
            <a:r>
              <a:rPr lang="es-ES" dirty="0" err="1" smtClean="0"/>
              <a:t>Maria</a:t>
            </a:r>
            <a:r>
              <a:rPr lang="es-ES" dirty="0" smtClean="0"/>
              <a:t> i Josep. </a:t>
            </a:r>
            <a:r>
              <a:rPr lang="es-ES" dirty="0" smtClean="0"/>
              <a:t>El 1920, </a:t>
            </a:r>
            <a:r>
              <a:rPr lang="es-ES" dirty="0" err="1" smtClean="0"/>
              <a:t>veient</a:t>
            </a:r>
            <a:r>
              <a:rPr lang="es-ES" dirty="0" smtClean="0"/>
              <a:t> la </a:t>
            </a:r>
            <a:r>
              <a:rPr lang="es-ES" dirty="0" err="1" smtClean="0"/>
              <a:t>dificultat</a:t>
            </a:r>
            <a:r>
              <a:rPr lang="es-ES" dirty="0" smtClean="0"/>
              <a:t> de </a:t>
            </a:r>
            <a:r>
              <a:rPr lang="es-ES" dirty="0" err="1" smtClean="0"/>
              <a:t>viure</a:t>
            </a:r>
            <a:r>
              <a:rPr lang="es-ES" dirty="0" smtClean="0"/>
              <a:t> de la ploma, es presenta a les </a:t>
            </a:r>
            <a:r>
              <a:rPr lang="es-ES" dirty="0" err="1" smtClean="0"/>
              <a:t>oposicions</a:t>
            </a:r>
            <a:r>
              <a:rPr lang="es-ES" dirty="0" smtClean="0"/>
              <a:t> al </a:t>
            </a:r>
            <a:r>
              <a:rPr lang="es-ES" dirty="0" err="1" smtClean="0"/>
              <a:t>cos</a:t>
            </a:r>
            <a:r>
              <a:rPr lang="es-ES" dirty="0" smtClean="0"/>
              <a:t> consular. A partir </a:t>
            </a:r>
            <a:r>
              <a:rPr lang="es-ES" dirty="0" err="1" smtClean="0"/>
              <a:t>d’aquest</a:t>
            </a:r>
            <a:r>
              <a:rPr lang="es-ES" dirty="0" smtClean="0"/>
              <a:t> </a:t>
            </a:r>
            <a:r>
              <a:rPr lang="es-ES" dirty="0" err="1" smtClean="0"/>
              <a:t>moment</a:t>
            </a:r>
            <a:r>
              <a:rPr lang="es-ES" dirty="0" smtClean="0"/>
              <a:t> </a:t>
            </a:r>
            <a:r>
              <a:rPr lang="es-ES" dirty="0" err="1" smtClean="0"/>
              <a:t>viur</a:t>
            </a:r>
            <a:r>
              <a:rPr lang="es-ES" dirty="0" err="1" smtClean="0"/>
              <a:t>à</a:t>
            </a:r>
            <a:r>
              <a:rPr lang="es-ES" dirty="0" smtClean="0"/>
              <a:t> </a:t>
            </a:r>
            <a:r>
              <a:rPr lang="es-ES" dirty="0" err="1" smtClean="0"/>
              <a:t>sempre</a:t>
            </a:r>
            <a:r>
              <a:rPr lang="es-ES" dirty="0" smtClean="0"/>
              <a:t> </a:t>
            </a:r>
            <a:r>
              <a:rPr lang="es-ES" dirty="0" err="1" smtClean="0"/>
              <a:t>fora</a:t>
            </a:r>
            <a:r>
              <a:rPr lang="es-ES" dirty="0" smtClean="0"/>
              <a:t> de Catalunya, </a:t>
            </a:r>
            <a:r>
              <a:rPr lang="es-ES" dirty="0" err="1" smtClean="0"/>
              <a:t>com</a:t>
            </a:r>
            <a:r>
              <a:rPr lang="es-ES" dirty="0" smtClean="0"/>
              <a:t> a </a:t>
            </a:r>
            <a:r>
              <a:rPr lang="es-ES" dirty="0" err="1" smtClean="0"/>
              <a:t>cònsol</a:t>
            </a:r>
            <a:r>
              <a:rPr lang="es-ES" dirty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G</a:t>
            </a:r>
            <a:r>
              <a:rPr lang="es-ES" dirty="0" err="1" smtClean="0"/>
              <a:t>ènova</a:t>
            </a:r>
            <a:r>
              <a:rPr lang="es-ES" dirty="0" smtClean="0"/>
              <a:t>, Costa Rica, Le </a:t>
            </a:r>
            <a:r>
              <a:rPr lang="es-ES" dirty="0" err="1" smtClean="0"/>
              <a:t>Havre</a:t>
            </a:r>
            <a:r>
              <a:rPr lang="es-ES" dirty="0" smtClean="0"/>
              <a:t>, </a:t>
            </a:r>
            <a:r>
              <a:rPr lang="es-ES" dirty="0" err="1" smtClean="0"/>
              <a:t>Hendaia</a:t>
            </a:r>
            <a:r>
              <a:rPr lang="es-ES" dirty="0" smtClean="0"/>
              <a:t>, Beirut, </a:t>
            </a:r>
            <a:r>
              <a:rPr lang="es-ES" dirty="0" err="1" smtClean="0"/>
              <a:t>Brussel·les</a:t>
            </a:r>
            <a:r>
              <a:rPr lang="es-ES" dirty="0" smtClean="0"/>
              <a:t>) o </a:t>
            </a:r>
            <a:r>
              <a:rPr lang="es-ES" dirty="0" err="1" smtClean="0"/>
              <a:t>exiliat</a:t>
            </a:r>
            <a:r>
              <a:rPr lang="es-ES" dirty="0" smtClean="0"/>
              <a:t> </a:t>
            </a:r>
            <a:r>
              <a:rPr lang="es-ES" dirty="0" err="1" smtClean="0"/>
              <a:t>després</a:t>
            </a:r>
            <a:r>
              <a:rPr lang="es-ES" dirty="0" smtClean="0"/>
              <a:t> de la guerra civil (</a:t>
            </a:r>
            <a:r>
              <a:rPr lang="es-ES" dirty="0" err="1" smtClean="0"/>
              <a:t>Mèxic</a:t>
            </a:r>
            <a:r>
              <a:rPr lang="es-ES" dirty="0" smtClean="0"/>
              <a:t> i </a:t>
            </a:r>
            <a:r>
              <a:rPr lang="es-ES" dirty="0" err="1" smtClean="0"/>
              <a:t>Brussel·les</a:t>
            </a:r>
            <a:r>
              <a:rPr lang="es-ES" dirty="0" smtClean="0"/>
              <a:t>).</a:t>
            </a:r>
          </a:p>
          <a:p>
            <a:pPr algn="just"/>
            <a:r>
              <a:rPr lang="es-ES" dirty="0" smtClean="0"/>
              <a:t>El 1924 publica </a:t>
            </a:r>
            <a:r>
              <a:rPr lang="es-ES" i="1" dirty="0"/>
              <a:t>L</a:t>
            </a:r>
            <a:r>
              <a:rPr lang="es-ES" i="1" dirty="0" smtClean="0"/>
              <a:t>a inútil </a:t>
            </a:r>
            <a:r>
              <a:rPr lang="es-ES" i="1" dirty="0" err="1" smtClean="0"/>
              <a:t>ofrena</a:t>
            </a:r>
            <a:r>
              <a:rPr lang="es-ES" i="1" dirty="0" smtClean="0"/>
              <a:t> </a:t>
            </a:r>
            <a:r>
              <a:rPr lang="es-ES" dirty="0" smtClean="0"/>
              <a:t>i el 1925, </a:t>
            </a:r>
            <a:r>
              <a:rPr lang="es-ES" i="1" dirty="0" smtClean="0"/>
              <a:t>El </a:t>
            </a:r>
            <a:r>
              <a:rPr lang="es-ES" i="1" dirty="0" err="1" smtClean="0"/>
              <a:t>cor</a:t>
            </a:r>
            <a:r>
              <a:rPr lang="es-ES" i="1" dirty="0" smtClean="0"/>
              <a:t> </a:t>
            </a:r>
            <a:r>
              <a:rPr lang="es-ES" i="1" dirty="0" err="1" smtClean="0"/>
              <a:t>quiet</a:t>
            </a:r>
            <a:r>
              <a:rPr lang="es-ES" i="1" dirty="0" smtClean="0"/>
              <a:t>. </a:t>
            </a:r>
            <a:r>
              <a:rPr lang="es-ES" dirty="0" smtClean="0"/>
              <a:t>E</a:t>
            </a:r>
            <a:r>
              <a:rPr lang="es-ES" dirty="0" smtClean="0"/>
              <a:t>l 1935, a Beirut, mor la </a:t>
            </a:r>
            <a:r>
              <a:rPr lang="es-ES" dirty="0" err="1" smtClean="0"/>
              <a:t>seva</a:t>
            </a:r>
            <a:r>
              <a:rPr lang="es-ES" dirty="0" smtClean="0"/>
              <a:t> dona Carmen. El 1936, a </a:t>
            </a:r>
            <a:r>
              <a:rPr lang="es-ES" dirty="0" err="1" smtClean="0"/>
              <a:t>Brussel·les</a:t>
            </a:r>
            <a:r>
              <a:rPr lang="es-ES" dirty="0" smtClean="0"/>
              <a:t> </a:t>
            </a:r>
            <a:r>
              <a:rPr lang="es-ES" dirty="0" err="1" smtClean="0"/>
              <a:t>coneix</a:t>
            </a:r>
            <a:r>
              <a:rPr lang="es-ES" dirty="0" smtClean="0"/>
              <a:t> la que </a:t>
            </a:r>
            <a:r>
              <a:rPr lang="es-ES" dirty="0" err="1" smtClean="0"/>
              <a:t>ser</a:t>
            </a:r>
            <a:r>
              <a:rPr lang="es-ES" dirty="0" err="1" smtClean="0"/>
              <a:t>à</a:t>
            </a:r>
            <a:r>
              <a:rPr lang="es-ES" dirty="0" smtClean="0"/>
              <a:t> la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segona</a:t>
            </a:r>
            <a:r>
              <a:rPr lang="es-ES" dirty="0" smtClean="0"/>
              <a:t> esposa, </a:t>
            </a:r>
            <a:r>
              <a:rPr lang="es-ES" dirty="0" err="1" smtClean="0"/>
              <a:t>Émilie</a:t>
            </a:r>
            <a:r>
              <a:rPr lang="es-ES" dirty="0" smtClean="0"/>
              <a:t> </a:t>
            </a:r>
            <a:r>
              <a:rPr lang="es-ES" dirty="0" err="1" smtClean="0"/>
              <a:t>Noulet</a:t>
            </a:r>
            <a:r>
              <a:rPr lang="es-ES" dirty="0" smtClean="0"/>
              <a:t>.</a:t>
            </a:r>
            <a:endParaRPr lang="es-ES" i="1" dirty="0" smtClean="0"/>
          </a:p>
          <a:p>
            <a:pPr algn="just"/>
            <a:r>
              <a:rPr lang="es-ES" dirty="0" smtClean="0"/>
              <a:t>Un </a:t>
            </a:r>
            <a:r>
              <a:rPr lang="es-ES" dirty="0" err="1" smtClean="0"/>
              <a:t>cop</a:t>
            </a:r>
            <a:r>
              <a:rPr lang="es-ES" dirty="0" smtClean="0"/>
              <a:t> acabada la guerra, el 1939 </a:t>
            </a:r>
            <a:r>
              <a:rPr lang="es-ES" dirty="0" err="1" smtClean="0"/>
              <a:t>s’exilia</a:t>
            </a:r>
            <a:r>
              <a:rPr lang="es-ES" dirty="0" smtClean="0"/>
              <a:t> a </a:t>
            </a:r>
            <a:r>
              <a:rPr lang="es-ES" dirty="0" err="1" smtClean="0"/>
              <a:t>M</a:t>
            </a:r>
            <a:r>
              <a:rPr lang="es-ES" dirty="0" err="1" smtClean="0"/>
              <a:t>èxic</a:t>
            </a:r>
            <a:r>
              <a:rPr lang="es-ES" dirty="0" smtClean="0"/>
              <a:t>. </a:t>
            </a:r>
            <a:r>
              <a:rPr lang="es-ES" dirty="0" err="1" smtClean="0"/>
              <a:t>S’hi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sis</a:t>
            </a:r>
            <a:r>
              <a:rPr lang="es-ES" dirty="0" smtClean="0"/>
              <a:t> </a:t>
            </a:r>
            <a:r>
              <a:rPr lang="es-ES" dirty="0" err="1" smtClean="0"/>
              <a:t>anys</a:t>
            </a:r>
            <a:r>
              <a:rPr lang="es-ES" dirty="0" smtClean="0"/>
              <a:t>. El 1945, un </a:t>
            </a:r>
            <a:r>
              <a:rPr lang="es-ES" dirty="0" err="1" smtClean="0"/>
              <a:t>cop</a:t>
            </a:r>
            <a:r>
              <a:rPr lang="es-ES" dirty="0" smtClean="0"/>
              <a:t> acabada la </a:t>
            </a:r>
            <a:r>
              <a:rPr lang="es-ES" dirty="0" err="1" smtClean="0"/>
              <a:t>segona</a:t>
            </a:r>
            <a:r>
              <a:rPr lang="es-ES" dirty="0" smtClean="0"/>
              <a:t> guerra mundial, </a:t>
            </a:r>
            <a:r>
              <a:rPr lang="es-ES" dirty="0" err="1" smtClean="0"/>
              <a:t>s’instal·la</a:t>
            </a:r>
            <a:r>
              <a:rPr lang="es-ES" dirty="0" smtClean="0"/>
              <a:t> a </a:t>
            </a:r>
            <a:r>
              <a:rPr lang="es-ES" dirty="0" err="1" smtClean="0"/>
              <a:t>Bèlgica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viurà</a:t>
            </a:r>
            <a:r>
              <a:rPr lang="es-ES" dirty="0" smtClean="0"/>
              <a:t> </a:t>
            </a:r>
            <a:r>
              <a:rPr lang="es-ES" dirty="0" err="1" smtClean="0"/>
              <a:t>fins</a:t>
            </a:r>
            <a:r>
              <a:rPr lang="es-ES" dirty="0" smtClean="0"/>
              <a:t> a la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mort</a:t>
            </a:r>
            <a:r>
              <a:rPr lang="es-ES" dirty="0" smtClean="0"/>
              <a:t>, </a:t>
            </a:r>
            <a:r>
              <a:rPr lang="es-ES" dirty="0" err="1" smtClean="0"/>
              <a:t>l’any</a:t>
            </a:r>
            <a:r>
              <a:rPr lang="es-ES" dirty="0" smtClean="0"/>
              <a:t> 1970. </a:t>
            </a:r>
            <a:r>
              <a:rPr lang="es-ES" dirty="0" err="1" smtClean="0"/>
              <a:t>Aquell</a:t>
            </a:r>
            <a:r>
              <a:rPr lang="es-ES" dirty="0" smtClean="0"/>
              <a:t> </a:t>
            </a:r>
            <a:r>
              <a:rPr lang="es-ES" dirty="0" err="1" smtClean="0"/>
              <a:t>mateix</a:t>
            </a:r>
            <a:r>
              <a:rPr lang="es-ES" dirty="0" smtClean="0"/>
              <a:t> </a:t>
            </a:r>
            <a:r>
              <a:rPr lang="es-ES" dirty="0" err="1" smtClean="0"/>
              <a:t>any</a:t>
            </a:r>
            <a:r>
              <a:rPr lang="es-ES" dirty="0" smtClean="0"/>
              <a:t> 70, </a:t>
            </a:r>
            <a:r>
              <a:rPr lang="es-ES" dirty="0" err="1" smtClean="0"/>
              <a:t>malalt</a:t>
            </a:r>
            <a:r>
              <a:rPr lang="es-ES" dirty="0" smtClean="0"/>
              <a:t>,  va </a:t>
            </a:r>
            <a:r>
              <a:rPr lang="es-ES" dirty="0" err="1" smtClean="0"/>
              <a:t>fer</a:t>
            </a:r>
            <a:r>
              <a:rPr lang="es-ES" dirty="0" smtClean="0"/>
              <a:t> una última visita a Catalunya, </a:t>
            </a:r>
            <a:r>
              <a:rPr lang="es-ES" dirty="0" err="1" smtClean="0"/>
              <a:t>tot</a:t>
            </a:r>
            <a:r>
              <a:rPr lang="es-ES" dirty="0" smtClean="0"/>
              <a:t> i que </a:t>
            </a:r>
            <a:r>
              <a:rPr lang="es-ES" dirty="0" err="1" smtClean="0"/>
              <a:t>havia</a:t>
            </a:r>
            <a:r>
              <a:rPr lang="es-ES" dirty="0" smtClean="0"/>
              <a:t> </a:t>
            </a:r>
            <a:r>
              <a:rPr lang="es-ES" dirty="0" err="1" smtClean="0"/>
              <a:t>dit</a:t>
            </a:r>
            <a:r>
              <a:rPr lang="es-ES" dirty="0" smtClean="0"/>
              <a:t> que no hi </a:t>
            </a:r>
            <a:r>
              <a:rPr lang="es-ES" dirty="0" err="1" smtClean="0"/>
              <a:t>tornaria</a:t>
            </a:r>
            <a:r>
              <a:rPr lang="es-ES" dirty="0" smtClean="0"/>
              <a:t> </a:t>
            </a:r>
            <a:r>
              <a:rPr lang="es-ES" dirty="0" err="1" smtClean="0"/>
              <a:t>fins</a:t>
            </a:r>
            <a:r>
              <a:rPr lang="es-ES" dirty="0" smtClean="0"/>
              <a:t> que el dictador Franco </a:t>
            </a:r>
            <a:r>
              <a:rPr lang="es-ES" dirty="0" err="1" smtClean="0"/>
              <a:t>fos</a:t>
            </a:r>
            <a:r>
              <a:rPr lang="es-ES" dirty="0" smtClean="0"/>
              <a:t> </a:t>
            </a:r>
            <a:r>
              <a:rPr lang="es-ES" dirty="0" err="1" smtClean="0"/>
              <a:t>mort</a:t>
            </a:r>
            <a:r>
              <a:rPr lang="es-E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159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smtClean="0"/>
              <a:t>El </a:t>
            </a:r>
            <a:r>
              <a:rPr lang="es-ES" i="1" dirty="0" err="1" smtClean="0"/>
              <a:t>cor</a:t>
            </a:r>
            <a:r>
              <a:rPr lang="es-ES" i="1" dirty="0" smtClean="0"/>
              <a:t> </a:t>
            </a:r>
            <a:r>
              <a:rPr lang="es-ES" i="1" dirty="0" err="1" smtClean="0"/>
              <a:t>quiet</a:t>
            </a:r>
            <a:r>
              <a:rPr lang="es-ES" i="1" dirty="0" smtClean="0"/>
              <a:t> </a:t>
            </a:r>
            <a:r>
              <a:rPr lang="es-ES" dirty="0" smtClean="0"/>
              <a:t>(</a:t>
            </a:r>
            <a:r>
              <a:rPr lang="es-ES" dirty="0" smtClean="0"/>
              <a:t>1925)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4089" y="2084294"/>
            <a:ext cx="8440615" cy="4361784"/>
          </a:xfrm>
        </p:spPr>
        <p:txBody>
          <a:bodyPr>
            <a:normAutofit fontScale="40000" lnSpcReduction="20000"/>
          </a:bodyPr>
          <a:lstStyle/>
          <a:p>
            <a:r>
              <a:rPr lang="es-ES" sz="4000" dirty="0"/>
              <a:t>El </a:t>
            </a:r>
            <a:r>
              <a:rPr lang="es-ES" sz="4000" dirty="0" err="1"/>
              <a:t>titol</a:t>
            </a:r>
            <a:r>
              <a:rPr lang="es-ES" sz="4000" dirty="0"/>
              <a:t> del </a:t>
            </a:r>
            <a:r>
              <a:rPr lang="es-ES" sz="4000" dirty="0" err="1"/>
              <a:t>recull</a:t>
            </a:r>
            <a:r>
              <a:rPr lang="es-ES" sz="4000" dirty="0"/>
              <a:t> fa </a:t>
            </a:r>
            <a:r>
              <a:rPr lang="es-ES" sz="4000" dirty="0" err="1"/>
              <a:t>referència</a:t>
            </a:r>
            <a:r>
              <a:rPr lang="es-ES" sz="4000" dirty="0"/>
              <a:t> al </a:t>
            </a:r>
            <a:r>
              <a:rPr lang="es-ES" sz="4000" dirty="0" err="1"/>
              <a:t>fet</a:t>
            </a:r>
            <a:r>
              <a:rPr lang="es-ES" sz="4000" dirty="0"/>
              <a:t> que </a:t>
            </a:r>
            <a:r>
              <a:rPr lang="es-ES" sz="4000" dirty="0" err="1"/>
              <a:t>l’autor</a:t>
            </a:r>
            <a:r>
              <a:rPr lang="es-ES" sz="4000" dirty="0"/>
              <a:t> ha </a:t>
            </a:r>
            <a:r>
              <a:rPr lang="es-ES" sz="4000" dirty="0" err="1"/>
              <a:t>arribat</a:t>
            </a:r>
            <a:r>
              <a:rPr lang="es-ES" sz="4000" dirty="0"/>
              <a:t> </a:t>
            </a:r>
            <a:r>
              <a:rPr lang="es-ES" sz="4000" dirty="0" err="1"/>
              <a:t>als</a:t>
            </a:r>
            <a:r>
              <a:rPr lang="es-ES" sz="4000" dirty="0"/>
              <a:t> 40 </a:t>
            </a:r>
            <a:r>
              <a:rPr lang="es-ES" sz="4000" dirty="0" err="1"/>
              <a:t>anys</a:t>
            </a:r>
            <a:r>
              <a:rPr lang="es-ES" sz="4000" dirty="0"/>
              <a:t>, a la </a:t>
            </a:r>
            <a:r>
              <a:rPr lang="es-ES" sz="4000" dirty="0" err="1" smtClean="0"/>
              <a:t>maduresa</a:t>
            </a:r>
            <a:r>
              <a:rPr lang="es-ES" sz="4000" dirty="0" smtClean="0"/>
              <a:t>, </a:t>
            </a:r>
            <a:r>
              <a:rPr lang="es-ES" sz="4000" dirty="0" err="1" smtClean="0"/>
              <a:t>quan</a:t>
            </a:r>
            <a:r>
              <a:rPr lang="es-ES" sz="4000" dirty="0" smtClean="0"/>
              <a:t> el </a:t>
            </a:r>
            <a:r>
              <a:rPr lang="es-ES" sz="4000" dirty="0" err="1" smtClean="0"/>
              <a:t>cor</a:t>
            </a:r>
            <a:r>
              <a:rPr lang="es-ES" sz="4000" dirty="0" smtClean="0"/>
              <a:t> </a:t>
            </a:r>
            <a:r>
              <a:rPr lang="es-ES" sz="4000" dirty="0" err="1" smtClean="0"/>
              <a:t>s’assossega</a:t>
            </a:r>
            <a:r>
              <a:rPr lang="es-ES" sz="4000" dirty="0" smtClean="0"/>
              <a:t>. </a:t>
            </a:r>
            <a:r>
              <a:rPr lang="es-ES" sz="4000" dirty="0" err="1" smtClean="0"/>
              <a:t>Els</a:t>
            </a:r>
            <a:r>
              <a:rPr lang="es-ES" sz="4000" dirty="0" smtClean="0"/>
              <a:t> </a:t>
            </a:r>
            <a:r>
              <a:rPr lang="es-ES" sz="4000" dirty="0" err="1" smtClean="0"/>
              <a:t>poemes</a:t>
            </a:r>
            <a:r>
              <a:rPr lang="es-ES" sz="4000" dirty="0" smtClean="0"/>
              <a:t> del  </a:t>
            </a:r>
            <a:r>
              <a:rPr lang="es-ES" sz="4000" dirty="0" err="1" smtClean="0"/>
              <a:t>llibre</a:t>
            </a:r>
            <a:r>
              <a:rPr lang="es-ES" sz="4000" dirty="0" smtClean="0"/>
              <a:t> </a:t>
            </a:r>
            <a:r>
              <a:rPr lang="es-ES" sz="4000" dirty="0" err="1" smtClean="0"/>
              <a:t>estan</a:t>
            </a:r>
            <a:r>
              <a:rPr lang="es-ES" sz="4000" dirty="0" smtClean="0"/>
              <a:t> </a:t>
            </a:r>
            <a:r>
              <a:rPr lang="es-ES" sz="4000" dirty="0" err="1" smtClean="0"/>
              <a:t>ambientats</a:t>
            </a:r>
            <a:r>
              <a:rPr lang="es-ES" sz="4000" dirty="0" smtClean="0"/>
              <a:t> </a:t>
            </a:r>
            <a:r>
              <a:rPr lang="es-ES" sz="4000" dirty="0" err="1" smtClean="0"/>
              <a:t>principalment</a:t>
            </a:r>
            <a:r>
              <a:rPr lang="es-ES" sz="4000" dirty="0" smtClean="0"/>
              <a:t> en </a:t>
            </a:r>
            <a:r>
              <a:rPr lang="es-ES" sz="4000" dirty="0" err="1" smtClean="0"/>
              <a:t>espais</a:t>
            </a:r>
            <a:r>
              <a:rPr lang="es-ES" sz="4000" dirty="0" smtClean="0"/>
              <a:t> no </a:t>
            </a:r>
            <a:r>
              <a:rPr lang="es-ES" sz="4000" dirty="0" err="1" smtClean="0"/>
              <a:t>urbans</a:t>
            </a:r>
            <a:r>
              <a:rPr lang="es-ES" sz="4000" dirty="0" smtClean="0"/>
              <a:t>: al camp, la </a:t>
            </a:r>
            <a:r>
              <a:rPr lang="es-ES" sz="4000" dirty="0" err="1" smtClean="0"/>
              <a:t>muntanya</a:t>
            </a:r>
            <a:r>
              <a:rPr lang="es-ES" sz="4000" dirty="0" smtClean="0"/>
              <a:t>, la marina</a:t>
            </a:r>
            <a:r>
              <a:rPr lang="mr-IN" sz="4000" dirty="0" smtClean="0"/>
              <a:t>…</a:t>
            </a:r>
            <a:r>
              <a:rPr lang="es-ES" sz="4000" dirty="0" smtClean="0"/>
              <a:t> </a:t>
            </a:r>
          </a:p>
          <a:p>
            <a:r>
              <a:rPr lang="es-ES" sz="4000" dirty="0" err="1" smtClean="0"/>
              <a:t>Est</a:t>
            </a:r>
            <a:r>
              <a:rPr lang="es-ES" sz="4000" dirty="0" err="1" smtClean="0"/>
              <a:t>à</a:t>
            </a:r>
            <a:r>
              <a:rPr lang="es-ES" sz="4000" dirty="0" smtClean="0"/>
              <a:t> </a:t>
            </a:r>
            <a:r>
              <a:rPr lang="es-ES" sz="4000" dirty="0" err="1" smtClean="0"/>
              <a:t>dividit</a:t>
            </a:r>
            <a:r>
              <a:rPr lang="es-ES" sz="4000" dirty="0" smtClean="0"/>
              <a:t> </a:t>
            </a:r>
            <a:r>
              <a:rPr lang="es-ES" sz="4000" dirty="0" smtClean="0"/>
              <a:t>en </a:t>
            </a:r>
            <a:r>
              <a:rPr lang="es-ES" sz="4000" b="1" dirty="0" smtClean="0"/>
              <a:t>cinc</a:t>
            </a:r>
            <a:r>
              <a:rPr lang="es-ES" sz="4000" dirty="0" smtClean="0"/>
              <a:t> </a:t>
            </a:r>
            <a:r>
              <a:rPr lang="es-ES" sz="4000" dirty="0" err="1" smtClean="0"/>
              <a:t>parts</a:t>
            </a:r>
            <a:r>
              <a:rPr lang="es-ES" sz="4000" dirty="0" smtClean="0"/>
              <a:t> </a:t>
            </a:r>
            <a:r>
              <a:rPr lang="es-ES" sz="4000" dirty="0" smtClean="0"/>
              <a:t>o </a:t>
            </a:r>
            <a:r>
              <a:rPr lang="es-ES" sz="4000" dirty="0" err="1" smtClean="0"/>
              <a:t>seccions</a:t>
            </a:r>
            <a:r>
              <a:rPr lang="es-ES" sz="4000" dirty="0" smtClean="0"/>
              <a:t> </a:t>
            </a:r>
            <a:r>
              <a:rPr lang="es-ES" sz="4000" dirty="0" err="1" smtClean="0"/>
              <a:t>formades</a:t>
            </a:r>
            <a:r>
              <a:rPr lang="es-ES" sz="4000" dirty="0" smtClean="0"/>
              <a:t> per un nombre variable de </a:t>
            </a:r>
            <a:r>
              <a:rPr lang="es-ES" sz="4000" dirty="0" err="1" smtClean="0"/>
              <a:t>poesies</a:t>
            </a:r>
            <a:r>
              <a:rPr lang="es-ES" sz="4000" dirty="0" smtClean="0"/>
              <a:t> que </a:t>
            </a:r>
            <a:r>
              <a:rPr lang="es-ES" sz="4000" dirty="0" err="1" smtClean="0"/>
              <a:t>l’autor</a:t>
            </a:r>
            <a:r>
              <a:rPr lang="es-ES" sz="4000" dirty="0" smtClean="0"/>
              <a:t> </a:t>
            </a:r>
            <a:r>
              <a:rPr lang="es-ES" sz="4000" dirty="0" err="1" smtClean="0"/>
              <a:t>havia</a:t>
            </a:r>
            <a:r>
              <a:rPr lang="es-ES" sz="4000" dirty="0" smtClean="0"/>
              <a:t> </a:t>
            </a:r>
            <a:r>
              <a:rPr lang="es-ES" sz="4000" dirty="0" err="1" smtClean="0"/>
              <a:t>anat</a:t>
            </a:r>
            <a:r>
              <a:rPr lang="es-ES" sz="4000" dirty="0" smtClean="0"/>
              <a:t> </a:t>
            </a:r>
            <a:r>
              <a:rPr lang="es-ES" sz="4000" dirty="0" err="1" smtClean="0"/>
              <a:t>publicant</a:t>
            </a:r>
            <a:r>
              <a:rPr lang="es-ES" sz="4000" dirty="0" smtClean="0"/>
              <a:t> del 1913 al 1925 en </a:t>
            </a:r>
            <a:r>
              <a:rPr lang="es-ES" sz="4000" dirty="0" err="1" smtClean="0"/>
              <a:t>diaris</a:t>
            </a:r>
            <a:r>
              <a:rPr lang="es-ES" sz="4000" dirty="0" smtClean="0"/>
              <a:t> i revistes. </a:t>
            </a:r>
          </a:p>
          <a:p>
            <a:pPr lvl="1"/>
            <a:r>
              <a:rPr lang="es-ES" sz="3800" i="1" dirty="0" smtClean="0"/>
              <a:t>Les </a:t>
            </a:r>
            <a:r>
              <a:rPr lang="es-ES" sz="3800" i="1" dirty="0" err="1" smtClean="0"/>
              <a:t>nits</a:t>
            </a:r>
            <a:r>
              <a:rPr lang="es-ES" sz="3800" i="1" dirty="0" smtClean="0"/>
              <a:t> </a:t>
            </a:r>
            <a:r>
              <a:rPr lang="es-ES" sz="3800" dirty="0" smtClean="0"/>
              <a:t>(1-10). El poeta </a:t>
            </a:r>
            <a:r>
              <a:rPr lang="es-ES" sz="3800" dirty="0" err="1" smtClean="0"/>
              <a:t>patia</a:t>
            </a:r>
            <a:r>
              <a:rPr lang="es-ES" sz="3800" dirty="0" smtClean="0"/>
              <a:t> </a:t>
            </a:r>
            <a:r>
              <a:rPr lang="es-ES" sz="3800" dirty="0" err="1" smtClean="0"/>
              <a:t>d’insomni</a:t>
            </a:r>
            <a:r>
              <a:rPr lang="es-ES" sz="3800" dirty="0" smtClean="0"/>
              <a:t> i </a:t>
            </a:r>
            <a:r>
              <a:rPr lang="es-ES" sz="3800" dirty="0" err="1" smtClean="0"/>
              <a:t>els</a:t>
            </a:r>
            <a:r>
              <a:rPr lang="es-ES" sz="3800" dirty="0" smtClean="0"/>
              <a:t> </a:t>
            </a:r>
            <a:r>
              <a:rPr lang="es-ES" sz="3800" dirty="0" err="1" smtClean="0"/>
              <a:t>poemes</a:t>
            </a:r>
            <a:r>
              <a:rPr lang="es-ES" sz="3800" dirty="0" smtClean="0"/>
              <a:t> </a:t>
            </a:r>
            <a:r>
              <a:rPr lang="es-ES" sz="3800" dirty="0" err="1" smtClean="0"/>
              <a:t>d’aquesta</a:t>
            </a:r>
            <a:r>
              <a:rPr lang="es-ES" sz="3800" dirty="0" smtClean="0"/>
              <a:t> </a:t>
            </a:r>
            <a:r>
              <a:rPr lang="es-ES" sz="3800" dirty="0" err="1" smtClean="0"/>
              <a:t>secci</a:t>
            </a:r>
            <a:r>
              <a:rPr lang="es-ES" sz="3800" dirty="0" err="1" smtClean="0"/>
              <a:t>ó</a:t>
            </a:r>
            <a:r>
              <a:rPr lang="es-ES" sz="3800" dirty="0" smtClean="0"/>
              <a:t> </a:t>
            </a:r>
            <a:r>
              <a:rPr lang="es-ES" sz="3800" dirty="0" err="1" smtClean="0"/>
              <a:t>estan</a:t>
            </a:r>
            <a:r>
              <a:rPr lang="es-ES" sz="3800" dirty="0" smtClean="0"/>
              <a:t> </a:t>
            </a:r>
            <a:r>
              <a:rPr lang="es-ES" sz="3800" dirty="0" err="1" smtClean="0"/>
              <a:t>ambientats</a:t>
            </a:r>
            <a:r>
              <a:rPr lang="es-ES" sz="3800" dirty="0" smtClean="0"/>
              <a:t> en </a:t>
            </a:r>
            <a:r>
              <a:rPr lang="es-ES" sz="3800" dirty="0" err="1" smtClean="0"/>
              <a:t>aquestes</a:t>
            </a:r>
            <a:r>
              <a:rPr lang="es-ES" sz="3800" dirty="0" smtClean="0"/>
              <a:t> </a:t>
            </a:r>
            <a:r>
              <a:rPr lang="es-ES" sz="3800" dirty="0" err="1" smtClean="0"/>
              <a:t>hores</a:t>
            </a:r>
            <a:r>
              <a:rPr lang="es-ES" sz="3800" dirty="0" smtClean="0"/>
              <a:t> </a:t>
            </a:r>
            <a:r>
              <a:rPr lang="es-ES" sz="3800" dirty="0" err="1" smtClean="0"/>
              <a:t>nocturnes</a:t>
            </a:r>
            <a:r>
              <a:rPr lang="es-ES" sz="3800" dirty="0" smtClean="0"/>
              <a:t>. </a:t>
            </a:r>
          </a:p>
          <a:p>
            <a:pPr lvl="1"/>
            <a:r>
              <a:rPr lang="es-ES" sz="3800" i="1" dirty="0" err="1" smtClean="0"/>
              <a:t>Els</a:t>
            </a:r>
            <a:r>
              <a:rPr lang="es-ES" sz="3800" i="1" dirty="0" smtClean="0"/>
              <a:t> </a:t>
            </a:r>
            <a:r>
              <a:rPr lang="es-ES" sz="3800" i="1" dirty="0" err="1" smtClean="0"/>
              <a:t>arbres</a:t>
            </a:r>
            <a:r>
              <a:rPr lang="es-ES" sz="3800" dirty="0" smtClean="0"/>
              <a:t> (11-21). </a:t>
            </a:r>
            <a:r>
              <a:rPr lang="es-ES" sz="3800" dirty="0" err="1" smtClean="0"/>
              <a:t>Poemes</a:t>
            </a:r>
            <a:r>
              <a:rPr lang="es-ES" sz="3800" dirty="0" smtClean="0"/>
              <a:t> que </a:t>
            </a:r>
            <a:r>
              <a:rPr lang="es-ES" sz="3800" dirty="0" err="1" smtClean="0"/>
              <a:t>tenen</a:t>
            </a:r>
            <a:r>
              <a:rPr lang="es-ES" sz="3800" dirty="0" smtClean="0"/>
              <a:t> </a:t>
            </a:r>
            <a:r>
              <a:rPr lang="es-ES" sz="3800" dirty="0" err="1" smtClean="0"/>
              <a:t>com</a:t>
            </a:r>
            <a:r>
              <a:rPr lang="es-ES" sz="3800" dirty="0" smtClean="0"/>
              <a:t> a tema principal </a:t>
            </a:r>
            <a:r>
              <a:rPr lang="es-ES" sz="3800" dirty="0" err="1" smtClean="0"/>
              <a:t>els</a:t>
            </a:r>
            <a:r>
              <a:rPr lang="es-ES" sz="3800" dirty="0" smtClean="0"/>
              <a:t> </a:t>
            </a:r>
            <a:r>
              <a:rPr lang="es-ES" sz="3800" dirty="0" err="1" smtClean="0"/>
              <a:t>arbres</a:t>
            </a:r>
            <a:r>
              <a:rPr lang="es-ES" sz="3800" dirty="0" smtClean="0"/>
              <a:t>.</a:t>
            </a:r>
          </a:p>
          <a:p>
            <a:pPr lvl="1"/>
            <a:r>
              <a:rPr lang="es-ES" sz="3800" i="1" dirty="0" smtClean="0"/>
              <a:t>Les estampes </a:t>
            </a:r>
            <a:r>
              <a:rPr lang="es-ES" sz="3800" dirty="0" smtClean="0"/>
              <a:t>(22-65). </a:t>
            </a:r>
            <a:r>
              <a:rPr lang="es-ES" sz="3800" dirty="0" err="1" smtClean="0"/>
              <a:t>Poemes</a:t>
            </a:r>
            <a:r>
              <a:rPr lang="es-ES" sz="3800" dirty="0" smtClean="0"/>
              <a:t> de </a:t>
            </a:r>
            <a:r>
              <a:rPr lang="es-ES" sz="3800" dirty="0" err="1" smtClean="0"/>
              <a:t>temàtica</a:t>
            </a:r>
            <a:r>
              <a:rPr lang="es-ES" sz="3800" dirty="0" smtClean="0"/>
              <a:t> diversa que </a:t>
            </a:r>
            <a:r>
              <a:rPr lang="es-ES" sz="3800" dirty="0" err="1" smtClean="0"/>
              <a:t>recullen</a:t>
            </a:r>
            <a:r>
              <a:rPr lang="es-ES" sz="3800" dirty="0"/>
              <a:t> </a:t>
            </a:r>
            <a:r>
              <a:rPr lang="es-ES" sz="3800" dirty="0" err="1" smtClean="0"/>
              <a:t>imatges</a:t>
            </a:r>
            <a:r>
              <a:rPr lang="es-ES" sz="3800" dirty="0" smtClean="0"/>
              <a:t> </a:t>
            </a:r>
            <a:r>
              <a:rPr lang="es-ES" sz="3800" dirty="0" err="1" smtClean="0"/>
              <a:t>capturades</a:t>
            </a:r>
            <a:r>
              <a:rPr lang="es-ES" sz="3800" dirty="0" smtClean="0"/>
              <a:t> </a:t>
            </a:r>
            <a:r>
              <a:rPr lang="es-ES" sz="3800" dirty="0" err="1" smtClean="0"/>
              <a:t>pel</a:t>
            </a:r>
            <a:r>
              <a:rPr lang="es-ES" sz="3800" dirty="0" smtClean="0"/>
              <a:t> poeta. A partir </a:t>
            </a:r>
            <a:r>
              <a:rPr lang="es-ES" sz="3800" dirty="0" err="1" smtClean="0"/>
              <a:t>d’un</a:t>
            </a:r>
            <a:r>
              <a:rPr lang="es-ES" sz="3800" dirty="0" smtClean="0"/>
              <a:t> </a:t>
            </a:r>
            <a:r>
              <a:rPr lang="es-ES" sz="3800" dirty="0" err="1" smtClean="0"/>
              <a:t>pretext</a:t>
            </a:r>
            <a:r>
              <a:rPr lang="es-ES" sz="3800" dirty="0" smtClean="0"/>
              <a:t> </a:t>
            </a:r>
            <a:r>
              <a:rPr lang="mr-IN" sz="3800" dirty="0" smtClean="0"/>
              <a:t>–</a:t>
            </a:r>
            <a:r>
              <a:rPr lang="es-ES" sz="3800" b="1" dirty="0" smtClean="0"/>
              <a:t>el </a:t>
            </a:r>
            <a:r>
              <a:rPr lang="es-ES" sz="3800" b="1" dirty="0" err="1" smtClean="0"/>
              <a:t>correlat</a:t>
            </a:r>
            <a:r>
              <a:rPr lang="es-ES" sz="3800" b="1" dirty="0" smtClean="0"/>
              <a:t> </a:t>
            </a:r>
            <a:r>
              <a:rPr lang="es-ES" sz="3800" b="1" dirty="0" err="1" smtClean="0"/>
              <a:t>objectiu</a:t>
            </a:r>
            <a:r>
              <a:rPr lang="es-ES" sz="3800" dirty="0" smtClean="0"/>
              <a:t>- </a:t>
            </a:r>
            <a:r>
              <a:rPr lang="es-ES" sz="3800" dirty="0" err="1" smtClean="0"/>
              <a:t>Carner</a:t>
            </a:r>
            <a:r>
              <a:rPr lang="es-ES" sz="3800" dirty="0" smtClean="0"/>
              <a:t> fa una </a:t>
            </a:r>
            <a:r>
              <a:rPr lang="es-ES" sz="3800" dirty="0" err="1" smtClean="0"/>
              <a:t>reflexió</a:t>
            </a:r>
            <a:r>
              <a:rPr lang="es-ES" sz="3800" dirty="0" smtClean="0"/>
              <a:t> </a:t>
            </a:r>
            <a:r>
              <a:rPr lang="es-ES" sz="3800" dirty="0" err="1" smtClean="0"/>
              <a:t>més</a:t>
            </a:r>
            <a:r>
              <a:rPr lang="es-ES" sz="3800" dirty="0" smtClean="0"/>
              <a:t> general.</a:t>
            </a:r>
          </a:p>
          <a:p>
            <a:pPr lvl="1"/>
            <a:r>
              <a:rPr lang="es-ES" sz="4000" i="1" dirty="0" smtClean="0"/>
              <a:t>Les </a:t>
            </a:r>
            <a:r>
              <a:rPr lang="es-ES" sz="4000" i="1" dirty="0" err="1" smtClean="0"/>
              <a:t>adreces</a:t>
            </a:r>
            <a:r>
              <a:rPr lang="es-ES" sz="4000" i="1" dirty="0" smtClean="0"/>
              <a:t> </a:t>
            </a:r>
            <a:r>
              <a:rPr lang="es-ES" sz="4000" dirty="0" smtClean="0"/>
              <a:t>(66-72). Set </a:t>
            </a:r>
            <a:r>
              <a:rPr lang="es-ES" sz="4000" dirty="0" err="1" smtClean="0"/>
              <a:t>poemes</a:t>
            </a:r>
            <a:r>
              <a:rPr lang="es-ES" sz="4000" dirty="0" smtClean="0"/>
              <a:t> </a:t>
            </a:r>
            <a:r>
              <a:rPr lang="es-ES" sz="4000" dirty="0" err="1" smtClean="0"/>
              <a:t>dedicats</a:t>
            </a:r>
            <a:r>
              <a:rPr lang="es-ES" sz="4000" dirty="0" smtClean="0"/>
              <a:t> </a:t>
            </a:r>
            <a:r>
              <a:rPr lang="mr-IN" sz="4000" dirty="0" smtClean="0"/>
              <a:t>–</a:t>
            </a:r>
            <a:r>
              <a:rPr lang="es-ES" sz="4000" dirty="0" err="1" smtClean="0"/>
              <a:t>endreçats</a:t>
            </a:r>
            <a:r>
              <a:rPr lang="es-ES" sz="4000" dirty="0" smtClean="0"/>
              <a:t>- a persones </a:t>
            </a:r>
            <a:r>
              <a:rPr lang="es-ES" sz="4000" dirty="0" err="1" smtClean="0"/>
              <a:t>properes</a:t>
            </a:r>
            <a:r>
              <a:rPr lang="es-ES" sz="4000" dirty="0" smtClean="0"/>
              <a:t> al poeta. </a:t>
            </a:r>
          </a:p>
          <a:p>
            <a:pPr lvl="1" algn="just"/>
            <a:r>
              <a:rPr lang="es-ES" sz="4000" i="1" dirty="0" err="1" smtClean="0"/>
              <a:t>L’assenyament</a:t>
            </a:r>
            <a:r>
              <a:rPr lang="es-ES" sz="4000" i="1" dirty="0" smtClean="0"/>
              <a:t> </a:t>
            </a:r>
            <a:r>
              <a:rPr lang="es-ES" sz="4000" dirty="0" smtClean="0"/>
              <a:t>(</a:t>
            </a:r>
            <a:r>
              <a:rPr lang="es-ES" sz="4000" dirty="0" smtClean="0"/>
              <a:t>73-83</a:t>
            </a:r>
            <a:r>
              <a:rPr lang="es-ES" sz="4000" dirty="0" smtClean="0"/>
              <a:t>)</a:t>
            </a:r>
            <a:r>
              <a:rPr lang="es-ES" sz="4000" dirty="0" smtClean="0"/>
              <a:t>. </a:t>
            </a:r>
            <a:r>
              <a:rPr lang="es-ES" sz="4000" dirty="0" smtClean="0"/>
              <a:t>El </a:t>
            </a:r>
            <a:r>
              <a:rPr lang="es-ES" sz="4000" dirty="0" err="1" smtClean="0"/>
              <a:t>mot</a:t>
            </a:r>
            <a:r>
              <a:rPr lang="es-ES" sz="4000" dirty="0" smtClean="0"/>
              <a:t> </a:t>
            </a:r>
            <a:r>
              <a:rPr lang="es-ES" sz="4000" i="1" dirty="0" err="1" smtClean="0"/>
              <a:t>assenyament</a:t>
            </a:r>
            <a:r>
              <a:rPr lang="es-ES" sz="4000" i="1" dirty="0" smtClean="0"/>
              <a:t> </a:t>
            </a:r>
            <a:r>
              <a:rPr lang="es-ES" sz="4000" dirty="0" smtClean="0"/>
              <a:t>deriva de “</a:t>
            </a:r>
            <a:r>
              <a:rPr lang="es-ES" sz="4000" dirty="0" err="1" smtClean="0"/>
              <a:t>seny</a:t>
            </a:r>
            <a:r>
              <a:rPr lang="es-ES" sz="4000" dirty="0" smtClean="0"/>
              <a:t>”, </a:t>
            </a:r>
            <a:r>
              <a:rPr lang="es-ES" sz="4000" dirty="0" err="1" smtClean="0"/>
              <a:t>p</a:t>
            </a:r>
            <a:r>
              <a:rPr lang="es-ES" sz="4000" dirty="0" err="1" smtClean="0"/>
              <a:t>erò</a:t>
            </a:r>
            <a:r>
              <a:rPr lang="es-ES" sz="4000" dirty="0" smtClean="0"/>
              <a:t> no figura al </a:t>
            </a:r>
            <a:r>
              <a:rPr lang="es-ES" sz="4000" dirty="0" err="1" smtClean="0"/>
              <a:t>diccionari</a:t>
            </a:r>
            <a:r>
              <a:rPr lang="es-ES" sz="4000" dirty="0" smtClean="0"/>
              <a:t>. Fa </a:t>
            </a:r>
            <a:r>
              <a:rPr lang="es-ES" sz="4000" dirty="0" err="1" smtClean="0"/>
              <a:t>referència</a:t>
            </a:r>
            <a:r>
              <a:rPr lang="es-ES" sz="4000" dirty="0" smtClean="0"/>
              <a:t> al </a:t>
            </a:r>
            <a:r>
              <a:rPr lang="es-ES" sz="4000" dirty="0" err="1" smtClean="0"/>
              <a:t>fet</a:t>
            </a:r>
            <a:r>
              <a:rPr lang="es-ES" sz="4000" dirty="0" smtClean="0"/>
              <a:t> que el poeta </a:t>
            </a:r>
            <a:r>
              <a:rPr lang="es-ES" sz="4000" dirty="0" err="1" smtClean="0"/>
              <a:t>ja</a:t>
            </a:r>
            <a:r>
              <a:rPr lang="es-ES" sz="4000" dirty="0" smtClean="0"/>
              <a:t> </a:t>
            </a:r>
            <a:r>
              <a:rPr lang="es-ES" sz="4000" dirty="0" err="1" smtClean="0"/>
              <a:t>és</a:t>
            </a:r>
            <a:r>
              <a:rPr lang="es-ES" sz="4000" dirty="0" smtClean="0"/>
              <a:t> gran, té el “</a:t>
            </a:r>
            <a:r>
              <a:rPr lang="es-ES" sz="4000" dirty="0" err="1" smtClean="0"/>
              <a:t>cor</a:t>
            </a:r>
            <a:r>
              <a:rPr lang="es-ES" sz="4000" dirty="0" smtClean="0"/>
              <a:t> </a:t>
            </a:r>
            <a:r>
              <a:rPr lang="es-ES" sz="4000" dirty="0" err="1" smtClean="0"/>
              <a:t>quiet</a:t>
            </a:r>
            <a:r>
              <a:rPr lang="es-ES" sz="4000" dirty="0" smtClean="0"/>
              <a:t>”. La inquietud nocturna de la primera </a:t>
            </a:r>
            <a:r>
              <a:rPr lang="es-ES" sz="4000" dirty="0" err="1" smtClean="0"/>
              <a:t>secció</a:t>
            </a:r>
            <a:r>
              <a:rPr lang="es-ES" sz="4000" dirty="0" smtClean="0"/>
              <a:t> dona </a:t>
            </a:r>
            <a:r>
              <a:rPr lang="es-ES" sz="4000" dirty="0" err="1" smtClean="0"/>
              <a:t>pas</a:t>
            </a:r>
            <a:r>
              <a:rPr lang="es-ES" sz="4000" dirty="0" smtClean="0"/>
              <a:t> a </a:t>
            </a:r>
            <a:r>
              <a:rPr lang="es-ES" sz="4000" dirty="0" err="1" smtClean="0"/>
              <a:t>aquesta</a:t>
            </a:r>
            <a:r>
              <a:rPr lang="es-ES" sz="4000" dirty="0" smtClean="0"/>
              <a:t>, </a:t>
            </a:r>
            <a:r>
              <a:rPr lang="es-ES" sz="4000" dirty="0" err="1" smtClean="0"/>
              <a:t>més</a:t>
            </a:r>
            <a:r>
              <a:rPr lang="es-ES" sz="4000" dirty="0" smtClean="0"/>
              <a:t> </a:t>
            </a:r>
            <a:r>
              <a:rPr lang="es-ES" sz="4000" smtClean="0"/>
              <a:t>assenyada</a:t>
            </a:r>
            <a:r>
              <a:rPr lang="es-ES" sz="4200" smtClean="0"/>
              <a:t>.</a:t>
            </a:r>
            <a:endParaRPr lang="es-ES" sz="4200" dirty="0" smtClean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319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rmal">
  <a:themeElements>
    <a:clrScheme name="Formal">
      <a:dk1>
        <a:srgbClr val="534239"/>
      </a:dk1>
      <a:lt1>
        <a:srgbClr val="FFFFFF"/>
      </a:lt1>
      <a:dk2>
        <a:srgbClr val="3D3A48"/>
      </a:dk2>
      <a:lt2>
        <a:srgbClr val="E1DFD1"/>
      </a:lt2>
      <a:accent1>
        <a:srgbClr val="907F76"/>
      </a:accent1>
      <a:accent2>
        <a:srgbClr val="A46645"/>
      </a:accent2>
      <a:accent3>
        <a:srgbClr val="CD9C47"/>
      </a:accent3>
      <a:accent4>
        <a:srgbClr val="9A92CD"/>
      </a:accent4>
      <a:accent5>
        <a:srgbClr val="7D639B"/>
      </a:accent5>
      <a:accent6>
        <a:srgbClr val="733678"/>
      </a:accent6>
      <a:hlink>
        <a:srgbClr val="A84914"/>
      </a:hlink>
      <a:folHlink>
        <a:srgbClr val="B25672"/>
      </a:folHlink>
    </a:clrScheme>
    <a:fontScheme name="Formal">
      <a:maj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ajorFont>
      <a:min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inorFont>
    </a:fontScheme>
    <a:fmtScheme name="Form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0000"/>
                <a:satMod val="200000"/>
              </a:schemeClr>
              <a:schemeClr val="phClr">
                <a:shade val="9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135000"/>
              </a:schemeClr>
              <a:schemeClr val="phClr">
                <a:shade val="80000"/>
                <a:satMod val="150000"/>
              </a:schemeClr>
            </a:duotone>
          </a:blip>
          <a:tile tx="0" ty="0" sx="65000" sy="65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>
              <a:shade val="90000"/>
              <a:alpha val="90000"/>
            </a:schemeClr>
          </a:solidFill>
          <a:prstDash val="solid"/>
          <a:miter/>
        </a:ln>
        <a:ln w="38100" cap="flat" cmpd="sng" algn="ctr">
          <a:solidFill>
            <a:schemeClr val="phClr">
              <a:shade val="85000"/>
              <a:alpha val="90000"/>
              <a:satMod val="125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88900" dist="38100" dir="5400000" sx="101000" sy="101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6000000"/>
            </a:lightRig>
          </a:scene3d>
          <a:sp3d prstMaterial="metal">
            <a:bevelT w="25400" h="12700" prst="artDeco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tint val="50000"/>
                <a:satMod val="250000"/>
              </a:schemeClr>
              <a:schemeClr val="phClr">
                <a:shade val="80000"/>
                <a:satMod val="175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10000"/>
                <a:satMod val="260000"/>
                <a:lumMod val="115000"/>
              </a:schemeClr>
              <a:schemeClr val="phClr">
                <a:shade val="75000"/>
                <a:satMod val="175000"/>
                <a:lumMod val="10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3273</TotalTime>
  <Words>614</Words>
  <Application>Microsoft Macintosh PowerPoint</Application>
  <PresentationFormat>Presentación en pantalla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Formal</vt:lpstr>
      <vt:lpstr> El cor quiet</vt:lpstr>
      <vt:lpstr>Josep Carner</vt:lpstr>
      <vt:lpstr>El cor quiet (1925)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Feliçment, sóc una dona</dc:title>
  <dc:creator>Administrador</dc:creator>
  <cp:lastModifiedBy>Administrador</cp:lastModifiedBy>
  <cp:revision>94</cp:revision>
  <dcterms:created xsi:type="dcterms:W3CDTF">2019-04-01T11:27:19Z</dcterms:created>
  <dcterms:modified xsi:type="dcterms:W3CDTF">2020-02-01T18:10:45Z</dcterms:modified>
</cp:coreProperties>
</file>